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fntdata" ContentType="application/x-fontdata"/>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648" r:id="rId1"/>
  </p:sldMasterIdLst>
  <p:notesMasterIdLst>
    <p:notesMasterId r:id="rId3"/>
  </p:notesMasterIdLst>
  <p:handoutMasterIdLst>
    <p:handoutMasterId r:id="rId4"/>
  </p:handoutMasterIdLst>
  <p:sldIdLst>
    <p:sldId id="310" r:id="rId2"/>
  </p:sldIdLst>
  <p:sldSz cx="5002213" cy="5761038"/>
  <p:notesSz cx="6669088" cy="9926638"/>
  <p:embeddedFontLst>
    <p:embeddedFont>
      <p:font typeface="Calibri" panose="020F0502020204030204" pitchFamily="34" charset="0"/>
      <p:regular r:id="rId5"/>
      <p:bold r:id="rId6"/>
      <p:italic r:id="rId7"/>
      <p:boldItalic r:id="rId8"/>
    </p:embeddedFont>
    <p:embeddedFont>
      <p:font typeface="Roboto Bold" panose="02000000000000000000" pitchFamily="2" charset="0"/>
      <p:bold r:id="rId9"/>
    </p:embeddedFont>
    <p:embeddedFont>
      <p:font typeface="Roboto Light" panose="02000000000000000000" pitchFamily="2" charset="0"/>
      <p:regular r:id="rId10"/>
    </p:embeddedFont>
  </p:embeddedFontLst>
  <p:defaultTextStyle>
    <a:defPPr>
      <a:defRPr lang="de-DE"/>
    </a:defPPr>
    <a:lvl1pPr marL="0" algn="l" defTabSz="307451" rtl="0" eaLnBrk="1" latinLnBrk="0" hangingPunct="1">
      <a:defRPr sz="1200" kern="1200">
        <a:solidFill>
          <a:schemeClr val="tx1"/>
        </a:solidFill>
        <a:latin typeface="+mn-lt"/>
        <a:ea typeface="+mn-ea"/>
        <a:cs typeface="+mn-cs"/>
      </a:defRPr>
    </a:lvl1pPr>
    <a:lvl2pPr marL="307451" algn="l" defTabSz="307451" rtl="0" eaLnBrk="1" latinLnBrk="0" hangingPunct="1">
      <a:defRPr sz="1200" kern="1200">
        <a:solidFill>
          <a:schemeClr val="tx1"/>
        </a:solidFill>
        <a:latin typeface="+mn-lt"/>
        <a:ea typeface="+mn-ea"/>
        <a:cs typeface="+mn-cs"/>
      </a:defRPr>
    </a:lvl2pPr>
    <a:lvl3pPr marL="614900" algn="l" defTabSz="307451" rtl="0" eaLnBrk="1" latinLnBrk="0" hangingPunct="1">
      <a:defRPr sz="1200" kern="1200">
        <a:solidFill>
          <a:schemeClr val="tx1"/>
        </a:solidFill>
        <a:latin typeface="+mn-lt"/>
        <a:ea typeface="+mn-ea"/>
        <a:cs typeface="+mn-cs"/>
      </a:defRPr>
    </a:lvl3pPr>
    <a:lvl4pPr marL="922351" algn="l" defTabSz="307451" rtl="0" eaLnBrk="1" latinLnBrk="0" hangingPunct="1">
      <a:defRPr sz="1200" kern="1200">
        <a:solidFill>
          <a:schemeClr val="tx1"/>
        </a:solidFill>
        <a:latin typeface="+mn-lt"/>
        <a:ea typeface="+mn-ea"/>
        <a:cs typeface="+mn-cs"/>
      </a:defRPr>
    </a:lvl4pPr>
    <a:lvl5pPr marL="1229802" algn="l" defTabSz="307451" rtl="0" eaLnBrk="1" latinLnBrk="0" hangingPunct="1">
      <a:defRPr sz="1200" kern="1200">
        <a:solidFill>
          <a:schemeClr val="tx1"/>
        </a:solidFill>
        <a:latin typeface="+mn-lt"/>
        <a:ea typeface="+mn-ea"/>
        <a:cs typeface="+mn-cs"/>
      </a:defRPr>
    </a:lvl5pPr>
    <a:lvl6pPr marL="1537252" algn="l" defTabSz="307451" rtl="0" eaLnBrk="1" latinLnBrk="0" hangingPunct="1">
      <a:defRPr sz="1200" kern="1200">
        <a:solidFill>
          <a:schemeClr val="tx1"/>
        </a:solidFill>
        <a:latin typeface="+mn-lt"/>
        <a:ea typeface="+mn-ea"/>
        <a:cs typeface="+mn-cs"/>
      </a:defRPr>
    </a:lvl6pPr>
    <a:lvl7pPr marL="1844703" algn="l" defTabSz="307451" rtl="0" eaLnBrk="1" latinLnBrk="0" hangingPunct="1">
      <a:defRPr sz="1200" kern="1200">
        <a:solidFill>
          <a:schemeClr val="tx1"/>
        </a:solidFill>
        <a:latin typeface="+mn-lt"/>
        <a:ea typeface="+mn-ea"/>
        <a:cs typeface="+mn-cs"/>
      </a:defRPr>
    </a:lvl7pPr>
    <a:lvl8pPr marL="2152153" algn="l" defTabSz="307451" rtl="0" eaLnBrk="1" latinLnBrk="0" hangingPunct="1">
      <a:defRPr sz="1200" kern="1200">
        <a:solidFill>
          <a:schemeClr val="tx1"/>
        </a:solidFill>
        <a:latin typeface="+mn-lt"/>
        <a:ea typeface="+mn-ea"/>
        <a:cs typeface="+mn-cs"/>
      </a:defRPr>
    </a:lvl8pPr>
    <a:lvl9pPr marL="2459603" algn="l" defTabSz="307451" rtl="0" eaLnBrk="1" latinLnBrk="0" hangingPunct="1">
      <a:defRPr sz="12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15">
          <p15:clr>
            <a:srgbClr val="A4A3A4"/>
          </p15:clr>
        </p15:guide>
        <p15:guide id="2" pos="1576">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clrMru>
    <a:srgbClr val="000000"/>
    <a:srgbClr val="FFFFFF"/>
    <a:srgbClr val="EEEEEE"/>
    <a:srgbClr val="ECECEC"/>
    <a:srgbClr val="A83E31"/>
    <a:srgbClr val="C6DD86"/>
    <a:srgbClr val="C98986"/>
    <a:srgbClr val="8DA1FF"/>
    <a:srgbClr val="CE8739"/>
    <a:srgbClr val="61A5CA"/>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929" autoAdjust="0"/>
    <p:restoredTop sz="94660"/>
  </p:normalViewPr>
  <p:slideViewPr>
    <p:cSldViewPr snapToGrid="0" snapToObjects="1">
      <p:cViewPr varScale="1">
        <p:scale>
          <a:sx n="128" d="100"/>
          <a:sy n="128" d="100"/>
        </p:scale>
        <p:origin x="2928" y="120"/>
      </p:cViewPr>
      <p:guideLst>
        <p:guide orient="horz" pos="1815"/>
        <p:guide pos="1576"/>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4.fntdata"/><Relationship Id="rId13"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font" Target="fonts/font3.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font" Target="fonts/font2.fntdata"/><Relationship Id="rId11" Type="http://schemas.openxmlformats.org/officeDocument/2006/relationships/presProps" Target="presProps.xml"/><Relationship Id="rId5" Type="http://schemas.openxmlformats.org/officeDocument/2006/relationships/font" Target="fonts/font1.fntdata"/><Relationship Id="rId10" Type="http://schemas.openxmlformats.org/officeDocument/2006/relationships/font" Target="fonts/font6.fntdata"/><Relationship Id="rId4" Type="http://schemas.openxmlformats.org/officeDocument/2006/relationships/handoutMaster" Target="handoutMasters/handoutMaster1.xml"/><Relationship Id="rId9" Type="http://schemas.openxmlformats.org/officeDocument/2006/relationships/font" Target="fonts/font5.fntdata"/><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1"/>
            <a:ext cx="2889938"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sz="quarter" idx="1"/>
          </p:nvPr>
        </p:nvSpPr>
        <p:spPr>
          <a:xfrm>
            <a:off x="3777606" y="1"/>
            <a:ext cx="2889938" cy="496332"/>
          </a:xfrm>
          <a:prstGeom prst="rect">
            <a:avLst/>
          </a:prstGeom>
        </p:spPr>
        <p:txBody>
          <a:bodyPr vert="horz" lIns="91440" tIns="45720" rIns="91440" bIns="45720" rtlCol="0"/>
          <a:lstStyle>
            <a:lvl1pPr algn="r">
              <a:defRPr sz="1200"/>
            </a:lvl1pPr>
          </a:lstStyle>
          <a:p>
            <a:fld id="{B51202D7-C646-4B4E-953F-5F16196ADA1C}" type="datetimeFigureOut">
              <a:rPr lang="de-DE" smtClean="0"/>
              <a:t>11.05.2021</a:t>
            </a:fld>
            <a:endParaRPr lang="de-DE"/>
          </a:p>
        </p:txBody>
      </p:sp>
      <p:sp>
        <p:nvSpPr>
          <p:cNvPr id="4" name="Fußzeilenplatzhalter 3"/>
          <p:cNvSpPr>
            <a:spLocks noGrp="1"/>
          </p:cNvSpPr>
          <p:nvPr>
            <p:ph type="ftr" sz="quarter" idx="2"/>
          </p:nvPr>
        </p:nvSpPr>
        <p:spPr>
          <a:xfrm>
            <a:off x="0" y="9428585"/>
            <a:ext cx="2889938" cy="496332"/>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p:cNvSpPr>
            <a:spLocks noGrp="1"/>
          </p:cNvSpPr>
          <p:nvPr>
            <p:ph type="sldNum" sz="quarter" idx="3"/>
          </p:nvPr>
        </p:nvSpPr>
        <p:spPr>
          <a:xfrm>
            <a:off x="3777606" y="9428585"/>
            <a:ext cx="2889938" cy="496332"/>
          </a:xfrm>
          <a:prstGeom prst="rect">
            <a:avLst/>
          </a:prstGeom>
        </p:spPr>
        <p:txBody>
          <a:bodyPr vert="horz" lIns="91440" tIns="45720" rIns="91440" bIns="45720" rtlCol="0" anchor="b"/>
          <a:lstStyle>
            <a:lvl1pPr algn="r">
              <a:defRPr sz="1200"/>
            </a:lvl1pPr>
          </a:lstStyle>
          <a:p>
            <a:fld id="{AAA1C982-67FC-794C-B90E-CD5269F39F2E}" type="slidenum">
              <a:rPr lang="de-DE" smtClean="0"/>
              <a:t>‹Nr.›</a:t>
            </a:fld>
            <a:endParaRPr lang="de-DE"/>
          </a:p>
        </p:txBody>
      </p:sp>
    </p:spTree>
    <p:extLst>
      <p:ext uri="{BB962C8B-B14F-4D97-AF65-F5344CB8AC3E}">
        <p14:creationId xmlns:p14="http://schemas.microsoft.com/office/powerpoint/2010/main" val="1903841866"/>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berschriftenplatzhalter 1"/>
          <p:cNvSpPr>
            <a:spLocks noGrp="1"/>
          </p:cNvSpPr>
          <p:nvPr>
            <p:ph type="hdr" sz="quarter"/>
          </p:nvPr>
        </p:nvSpPr>
        <p:spPr>
          <a:xfrm>
            <a:off x="0" y="1"/>
            <a:ext cx="2889938" cy="496332"/>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777606" y="1"/>
            <a:ext cx="2889938" cy="496332"/>
          </a:xfrm>
          <a:prstGeom prst="rect">
            <a:avLst/>
          </a:prstGeom>
        </p:spPr>
        <p:txBody>
          <a:bodyPr vert="horz" lIns="91440" tIns="45720" rIns="91440" bIns="45720" rtlCol="0"/>
          <a:lstStyle>
            <a:lvl1pPr algn="r">
              <a:defRPr sz="1200"/>
            </a:lvl1pPr>
          </a:lstStyle>
          <a:p>
            <a:fld id="{E2B605FD-49E3-1848-A419-0ACC55C8B310}" type="datetimeFigureOut">
              <a:rPr lang="de-DE" smtClean="0"/>
              <a:t>11.05.2021</a:t>
            </a:fld>
            <a:endParaRPr lang="de-DE"/>
          </a:p>
        </p:txBody>
      </p:sp>
      <p:sp>
        <p:nvSpPr>
          <p:cNvPr id="4" name="Folienbildplatzhalter 3"/>
          <p:cNvSpPr>
            <a:spLocks noGrp="1" noRot="1" noChangeAspect="1"/>
          </p:cNvSpPr>
          <p:nvPr>
            <p:ph type="sldImg" idx="2"/>
          </p:nvPr>
        </p:nvSpPr>
        <p:spPr>
          <a:xfrm>
            <a:off x="1719263" y="744538"/>
            <a:ext cx="3230562" cy="3722687"/>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66909" y="4715156"/>
            <a:ext cx="5335270" cy="4466987"/>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9428585"/>
            <a:ext cx="2889938" cy="496332"/>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777606" y="9428585"/>
            <a:ext cx="2889938" cy="496332"/>
          </a:xfrm>
          <a:prstGeom prst="rect">
            <a:avLst/>
          </a:prstGeom>
        </p:spPr>
        <p:txBody>
          <a:bodyPr vert="horz" lIns="91440" tIns="45720" rIns="91440" bIns="45720" rtlCol="0" anchor="b"/>
          <a:lstStyle>
            <a:lvl1pPr algn="r">
              <a:defRPr sz="1200"/>
            </a:lvl1pPr>
          </a:lstStyle>
          <a:p>
            <a:fld id="{A2072F1F-E816-484F-9A5F-AEB3663BF76E}" type="slidenum">
              <a:rPr lang="de-DE" smtClean="0"/>
              <a:t>‹Nr.›</a:t>
            </a:fld>
            <a:endParaRPr lang="de-DE"/>
          </a:p>
        </p:txBody>
      </p:sp>
    </p:spTree>
    <p:extLst>
      <p:ext uri="{BB962C8B-B14F-4D97-AF65-F5344CB8AC3E}">
        <p14:creationId xmlns:p14="http://schemas.microsoft.com/office/powerpoint/2010/main" val="3805706390"/>
      </p:ext>
    </p:extLst>
  </p:cSld>
  <p:clrMap bg1="lt1" tx1="dk1" bg2="lt2" tx2="dk2" accent1="accent1" accent2="accent2" accent3="accent3" accent4="accent4" accent5="accent5" accent6="accent6" hlink="hlink" folHlink="folHlink"/>
  <p:hf sldNum="0" hdr="0" ftr="0" dt="0"/>
  <p:notesStyle>
    <a:lvl1pPr marL="0" algn="l" defTabSz="307451" rtl="0" eaLnBrk="1" latinLnBrk="0" hangingPunct="1">
      <a:defRPr sz="800" kern="1200">
        <a:solidFill>
          <a:schemeClr val="tx1"/>
        </a:solidFill>
        <a:latin typeface="+mn-lt"/>
        <a:ea typeface="+mn-ea"/>
        <a:cs typeface="+mn-cs"/>
      </a:defRPr>
    </a:lvl1pPr>
    <a:lvl2pPr marL="307451" algn="l" defTabSz="307451" rtl="0" eaLnBrk="1" latinLnBrk="0" hangingPunct="1">
      <a:defRPr sz="800" kern="1200">
        <a:solidFill>
          <a:schemeClr val="tx1"/>
        </a:solidFill>
        <a:latin typeface="+mn-lt"/>
        <a:ea typeface="+mn-ea"/>
        <a:cs typeface="+mn-cs"/>
      </a:defRPr>
    </a:lvl2pPr>
    <a:lvl3pPr marL="614900" algn="l" defTabSz="307451" rtl="0" eaLnBrk="1" latinLnBrk="0" hangingPunct="1">
      <a:defRPr sz="800" kern="1200">
        <a:solidFill>
          <a:schemeClr val="tx1"/>
        </a:solidFill>
        <a:latin typeface="+mn-lt"/>
        <a:ea typeface="+mn-ea"/>
        <a:cs typeface="+mn-cs"/>
      </a:defRPr>
    </a:lvl3pPr>
    <a:lvl4pPr marL="922351" algn="l" defTabSz="307451" rtl="0" eaLnBrk="1" latinLnBrk="0" hangingPunct="1">
      <a:defRPr sz="800" kern="1200">
        <a:solidFill>
          <a:schemeClr val="tx1"/>
        </a:solidFill>
        <a:latin typeface="+mn-lt"/>
        <a:ea typeface="+mn-ea"/>
        <a:cs typeface="+mn-cs"/>
      </a:defRPr>
    </a:lvl4pPr>
    <a:lvl5pPr marL="1229802" algn="l" defTabSz="307451" rtl="0" eaLnBrk="1" latinLnBrk="0" hangingPunct="1">
      <a:defRPr sz="800" kern="1200">
        <a:solidFill>
          <a:schemeClr val="tx1"/>
        </a:solidFill>
        <a:latin typeface="+mn-lt"/>
        <a:ea typeface="+mn-ea"/>
        <a:cs typeface="+mn-cs"/>
      </a:defRPr>
    </a:lvl5pPr>
    <a:lvl6pPr marL="1537252" algn="l" defTabSz="307451" rtl="0" eaLnBrk="1" latinLnBrk="0" hangingPunct="1">
      <a:defRPr sz="800" kern="1200">
        <a:solidFill>
          <a:schemeClr val="tx1"/>
        </a:solidFill>
        <a:latin typeface="+mn-lt"/>
        <a:ea typeface="+mn-ea"/>
        <a:cs typeface="+mn-cs"/>
      </a:defRPr>
    </a:lvl6pPr>
    <a:lvl7pPr marL="1844703" algn="l" defTabSz="307451" rtl="0" eaLnBrk="1" latinLnBrk="0" hangingPunct="1">
      <a:defRPr sz="800" kern="1200">
        <a:solidFill>
          <a:schemeClr val="tx1"/>
        </a:solidFill>
        <a:latin typeface="+mn-lt"/>
        <a:ea typeface="+mn-ea"/>
        <a:cs typeface="+mn-cs"/>
      </a:defRPr>
    </a:lvl7pPr>
    <a:lvl8pPr marL="2152153" algn="l" defTabSz="307451" rtl="0" eaLnBrk="1" latinLnBrk="0" hangingPunct="1">
      <a:defRPr sz="800" kern="1200">
        <a:solidFill>
          <a:schemeClr val="tx1"/>
        </a:solidFill>
        <a:latin typeface="+mn-lt"/>
        <a:ea typeface="+mn-ea"/>
        <a:cs typeface="+mn-cs"/>
      </a:defRPr>
    </a:lvl8pPr>
    <a:lvl9pPr marL="2459603" algn="l" defTabSz="307451" rtl="0" eaLnBrk="1" latinLnBrk="0" hangingPunct="1">
      <a:defRPr sz="8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375167" y="1789657"/>
            <a:ext cx="4251881" cy="1234889"/>
          </a:xfrm>
        </p:spPr>
        <p:txBody>
          <a:bodyPr/>
          <a:lstStyle/>
          <a:p>
            <a:r>
              <a:rPr lang="de-DE"/>
              <a:t>Mastertitelformat bearbeiten</a:t>
            </a:r>
          </a:p>
        </p:txBody>
      </p:sp>
      <p:sp>
        <p:nvSpPr>
          <p:cNvPr id="3" name="Untertitel 2"/>
          <p:cNvSpPr>
            <a:spLocks noGrp="1"/>
          </p:cNvSpPr>
          <p:nvPr>
            <p:ph type="subTitle" idx="1"/>
          </p:nvPr>
        </p:nvSpPr>
        <p:spPr>
          <a:xfrm>
            <a:off x="750333" y="3264589"/>
            <a:ext cx="3501549" cy="1472265"/>
          </a:xfrm>
        </p:spPr>
        <p:txBody>
          <a:bodyPr/>
          <a:lstStyle>
            <a:lvl1pPr marL="0" indent="0" algn="ctr">
              <a:buNone/>
              <a:defRPr>
                <a:solidFill>
                  <a:schemeClr val="tx1">
                    <a:tint val="75000"/>
                  </a:schemeClr>
                </a:solidFill>
              </a:defRPr>
            </a:lvl1pPr>
            <a:lvl2pPr marL="307451" indent="0" algn="ctr">
              <a:buNone/>
              <a:defRPr>
                <a:solidFill>
                  <a:schemeClr val="tx1">
                    <a:tint val="75000"/>
                  </a:schemeClr>
                </a:solidFill>
              </a:defRPr>
            </a:lvl2pPr>
            <a:lvl3pPr marL="614900" indent="0" algn="ctr">
              <a:buNone/>
              <a:defRPr>
                <a:solidFill>
                  <a:schemeClr val="tx1">
                    <a:tint val="75000"/>
                  </a:schemeClr>
                </a:solidFill>
              </a:defRPr>
            </a:lvl3pPr>
            <a:lvl4pPr marL="922351" indent="0" algn="ctr">
              <a:buNone/>
              <a:defRPr>
                <a:solidFill>
                  <a:schemeClr val="tx1">
                    <a:tint val="75000"/>
                  </a:schemeClr>
                </a:solidFill>
              </a:defRPr>
            </a:lvl4pPr>
            <a:lvl5pPr marL="1229802" indent="0" algn="ctr">
              <a:buNone/>
              <a:defRPr>
                <a:solidFill>
                  <a:schemeClr val="tx1">
                    <a:tint val="75000"/>
                  </a:schemeClr>
                </a:solidFill>
              </a:defRPr>
            </a:lvl5pPr>
            <a:lvl6pPr marL="1537252" indent="0" algn="ctr">
              <a:buNone/>
              <a:defRPr>
                <a:solidFill>
                  <a:schemeClr val="tx1">
                    <a:tint val="75000"/>
                  </a:schemeClr>
                </a:solidFill>
              </a:defRPr>
            </a:lvl6pPr>
            <a:lvl7pPr marL="1844703" indent="0" algn="ctr">
              <a:buNone/>
              <a:defRPr>
                <a:solidFill>
                  <a:schemeClr val="tx1">
                    <a:tint val="75000"/>
                  </a:schemeClr>
                </a:solidFill>
              </a:defRPr>
            </a:lvl7pPr>
            <a:lvl8pPr marL="2152153" indent="0" algn="ctr">
              <a:buNone/>
              <a:defRPr>
                <a:solidFill>
                  <a:schemeClr val="tx1">
                    <a:tint val="75000"/>
                  </a:schemeClr>
                </a:solidFill>
              </a:defRPr>
            </a:lvl8pPr>
            <a:lvl9pPr marL="2459603" indent="0" algn="ctr">
              <a:buNone/>
              <a:defRPr>
                <a:solidFill>
                  <a:schemeClr val="tx1">
                    <a:tint val="75000"/>
                  </a:schemeClr>
                </a:solidFill>
              </a:defRPr>
            </a:lvl9pPr>
          </a:lstStyle>
          <a:p>
            <a:r>
              <a:rPr lang="de-DE"/>
              <a:t>Master-Untertitelformat bearbeiten</a:t>
            </a:r>
          </a:p>
        </p:txBody>
      </p:sp>
      <p:sp>
        <p:nvSpPr>
          <p:cNvPr id="4" name="Datumsplatzhalter 3"/>
          <p:cNvSpPr>
            <a:spLocks noGrp="1"/>
          </p:cNvSpPr>
          <p:nvPr>
            <p:ph type="dt" sz="half" idx="10"/>
          </p:nvPr>
        </p:nvSpPr>
        <p:spPr/>
        <p:txBody>
          <a:bodyPr/>
          <a:lstStyle/>
          <a:p>
            <a:fld id="{B3D06243-A07C-4C28-812A-CD4AC031C669}" type="datetime1">
              <a:rPr lang="de-DE" smtClean="0"/>
              <a:t>11.05.2021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22104116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Vertikaler Textplatzhalter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F7F354D0-C9E8-4668-B82F-0726915BCA1F}" type="datetime1">
              <a:rPr lang="de-DE" smtClean="0"/>
              <a:t>11.05.2021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6230798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3626604" y="230709"/>
            <a:ext cx="1125498" cy="4915552"/>
          </a:xfrm>
        </p:spPr>
        <p:txBody>
          <a:bodyPr vert="eaVert"/>
          <a:lstStyle/>
          <a:p>
            <a:r>
              <a:rPr lang="de-DE"/>
              <a:t>Mastertitelformat bearbeiten</a:t>
            </a:r>
          </a:p>
        </p:txBody>
      </p:sp>
      <p:sp>
        <p:nvSpPr>
          <p:cNvPr id="3" name="Vertikaler Textplatzhalter 2"/>
          <p:cNvSpPr>
            <a:spLocks noGrp="1"/>
          </p:cNvSpPr>
          <p:nvPr>
            <p:ph type="body" orient="vert" idx="1"/>
          </p:nvPr>
        </p:nvSpPr>
        <p:spPr>
          <a:xfrm>
            <a:off x="250111" y="230709"/>
            <a:ext cx="3293124" cy="4915552"/>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D1B730CC-8FF9-4294-9C78-19F882DA554B}" type="datetime1">
              <a:rPr lang="de-DE" smtClean="0"/>
              <a:t>11.05.2021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315183142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10"/>
          </p:nvPr>
        </p:nvSpPr>
        <p:spPr/>
        <p:txBody>
          <a:bodyPr/>
          <a:lstStyle/>
          <a:p>
            <a:fld id="{821BB7BD-E0B4-45AA-B16C-D251A86EE180}" type="datetime1">
              <a:rPr lang="de-DE" smtClean="0"/>
              <a:t>11.05.2021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399499507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395141" y="3702001"/>
            <a:ext cx="4251881" cy="1144206"/>
          </a:xfrm>
        </p:spPr>
        <p:txBody>
          <a:bodyPr anchor="t"/>
          <a:lstStyle>
            <a:lvl1pPr algn="l">
              <a:defRPr sz="2800" b="1" cap="all"/>
            </a:lvl1pPr>
          </a:lstStyle>
          <a:p>
            <a:r>
              <a:rPr lang="de-DE"/>
              <a:t>Mastertitelformat bearbeiten</a:t>
            </a:r>
          </a:p>
        </p:txBody>
      </p:sp>
      <p:sp>
        <p:nvSpPr>
          <p:cNvPr id="3" name="Textplatzhalter 2"/>
          <p:cNvSpPr>
            <a:spLocks noGrp="1"/>
          </p:cNvSpPr>
          <p:nvPr>
            <p:ph type="body" idx="1"/>
          </p:nvPr>
        </p:nvSpPr>
        <p:spPr>
          <a:xfrm>
            <a:off x="395141" y="2441775"/>
            <a:ext cx="4251881" cy="1260227"/>
          </a:xfrm>
        </p:spPr>
        <p:txBody>
          <a:bodyPr anchor="b"/>
          <a:lstStyle>
            <a:lvl1pPr marL="0" indent="0">
              <a:buNone/>
              <a:defRPr sz="1300">
                <a:solidFill>
                  <a:schemeClr val="tx1">
                    <a:tint val="75000"/>
                  </a:schemeClr>
                </a:solidFill>
              </a:defRPr>
            </a:lvl1pPr>
            <a:lvl2pPr marL="307451" indent="0">
              <a:buNone/>
              <a:defRPr sz="1200">
                <a:solidFill>
                  <a:schemeClr val="tx1">
                    <a:tint val="75000"/>
                  </a:schemeClr>
                </a:solidFill>
              </a:defRPr>
            </a:lvl2pPr>
            <a:lvl3pPr marL="614900" indent="0">
              <a:buNone/>
              <a:defRPr sz="1100">
                <a:solidFill>
                  <a:schemeClr val="tx1">
                    <a:tint val="75000"/>
                  </a:schemeClr>
                </a:solidFill>
              </a:defRPr>
            </a:lvl3pPr>
            <a:lvl4pPr marL="922351" indent="0">
              <a:buNone/>
              <a:defRPr sz="900">
                <a:solidFill>
                  <a:schemeClr val="tx1">
                    <a:tint val="75000"/>
                  </a:schemeClr>
                </a:solidFill>
              </a:defRPr>
            </a:lvl4pPr>
            <a:lvl5pPr marL="1229802" indent="0">
              <a:buNone/>
              <a:defRPr sz="900">
                <a:solidFill>
                  <a:schemeClr val="tx1">
                    <a:tint val="75000"/>
                  </a:schemeClr>
                </a:solidFill>
              </a:defRPr>
            </a:lvl5pPr>
            <a:lvl6pPr marL="1537252" indent="0">
              <a:buNone/>
              <a:defRPr sz="900">
                <a:solidFill>
                  <a:schemeClr val="tx1">
                    <a:tint val="75000"/>
                  </a:schemeClr>
                </a:solidFill>
              </a:defRPr>
            </a:lvl6pPr>
            <a:lvl7pPr marL="1844703" indent="0">
              <a:buNone/>
              <a:defRPr sz="900">
                <a:solidFill>
                  <a:schemeClr val="tx1">
                    <a:tint val="75000"/>
                  </a:schemeClr>
                </a:solidFill>
              </a:defRPr>
            </a:lvl7pPr>
            <a:lvl8pPr marL="2152153" indent="0">
              <a:buNone/>
              <a:defRPr sz="900">
                <a:solidFill>
                  <a:schemeClr val="tx1">
                    <a:tint val="75000"/>
                  </a:schemeClr>
                </a:solidFill>
              </a:defRPr>
            </a:lvl8pPr>
            <a:lvl9pPr marL="2459603" indent="0">
              <a:buNone/>
              <a:defRPr sz="900">
                <a:solidFill>
                  <a:schemeClr val="tx1">
                    <a:tint val="75000"/>
                  </a:schemeClr>
                </a:solidFill>
              </a:defRPr>
            </a:lvl9pPr>
          </a:lstStyle>
          <a:p>
            <a:pPr lvl="0"/>
            <a:r>
              <a:rPr lang="de-DE"/>
              <a:t>Mastertextformat bearbeiten</a:t>
            </a:r>
          </a:p>
        </p:txBody>
      </p:sp>
      <p:sp>
        <p:nvSpPr>
          <p:cNvPr id="4" name="Datumsplatzhalter 3"/>
          <p:cNvSpPr>
            <a:spLocks noGrp="1"/>
          </p:cNvSpPr>
          <p:nvPr>
            <p:ph type="dt" sz="half" idx="10"/>
          </p:nvPr>
        </p:nvSpPr>
        <p:spPr/>
        <p:txBody>
          <a:bodyPr/>
          <a:lstStyle/>
          <a:p>
            <a:fld id="{AD8CF812-FB58-4E55-863B-39D2CAEAC48C}" type="datetime1">
              <a:rPr lang="de-DE" smtClean="0"/>
              <a:t>11.05.2021</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12881161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Inhaltsplatzhalter 2"/>
          <p:cNvSpPr>
            <a:spLocks noGrp="1"/>
          </p:cNvSpPr>
          <p:nvPr>
            <p:ph sz="half" idx="1"/>
          </p:nvPr>
        </p:nvSpPr>
        <p:spPr>
          <a:xfrm>
            <a:off x="250112" y="1344244"/>
            <a:ext cx="2209310" cy="3802019"/>
          </a:xfrm>
        </p:spPr>
        <p:txBody>
          <a:bodyPr/>
          <a:lstStyle>
            <a:lvl1pPr>
              <a:defRPr sz="1900"/>
            </a:lvl1pPr>
            <a:lvl2pPr>
              <a:defRPr sz="1700"/>
            </a:lvl2pPr>
            <a:lvl3pPr>
              <a:defRPr sz="13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p:cNvSpPr>
            <a:spLocks noGrp="1"/>
          </p:cNvSpPr>
          <p:nvPr>
            <p:ph sz="half" idx="2"/>
          </p:nvPr>
        </p:nvSpPr>
        <p:spPr>
          <a:xfrm>
            <a:off x="2542793" y="1344244"/>
            <a:ext cx="2209310" cy="3802019"/>
          </a:xfrm>
        </p:spPr>
        <p:txBody>
          <a:bodyPr/>
          <a:lstStyle>
            <a:lvl1pPr>
              <a:defRPr sz="1900"/>
            </a:lvl1pPr>
            <a:lvl2pPr>
              <a:defRPr sz="1700"/>
            </a:lvl2pPr>
            <a:lvl3pPr>
              <a:defRPr sz="1300"/>
            </a:lvl3pPr>
            <a:lvl4pPr>
              <a:defRPr sz="1200"/>
            </a:lvl4pPr>
            <a:lvl5pPr>
              <a:defRPr sz="1200"/>
            </a:lvl5pPr>
            <a:lvl6pPr>
              <a:defRPr sz="1200"/>
            </a:lvl6pPr>
            <a:lvl7pPr>
              <a:defRPr sz="1200"/>
            </a:lvl7pPr>
            <a:lvl8pPr>
              <a:defRPr sz="1200"/>
            </a:lvl8pPr>
            <a:lvl9pPr>
              <a:defRPr sz="12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p:cNvSpPr>
            <a:spLocks noGrp="1"/>
          </p:cNvSpPr>
          <p:nvPr>
            <p:ph type="dt" sz="half" idx="10"/>
          </p:nvPr>
        </p:nvSpPr>
        <p:spPr/>
        <p:txBody>
          <a:bodyPr/>
          <a:lstStyle/>
          <a:p>
            <a:fld id="{84BE0B66-2AC3-4B61-B529-533D8CF6F6D2}" type="datetime1">
              <a:rPr lang="de-DE" smtClean="0"/>
              <a:t>11.05.2021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24873278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a:t>Mastertitelformat bearbeiten</a:t>
            </a:r>
          </a:p>
        </p:txBody>
      </p:sp>
      <p:sp>
        <p:nvSpPr>
          <p:cNvPr id="3" name="Textplatzhalter 2"/>
          <p:cNvSpPr>
            <a:spLocks noGrp="1"/>
          </p:cNvSpPr>
          <p:nvPr>
            <p:ph type="body" idx="1"/>
          </p:nvPr>
        </p:nvSpPr>
        <p:spPr>
          <a:xfrm>
            <a:off x="250111" y="1289567"/>
            <a:ext cx="2210179" cy="537430"/>
          </a:xfrm>
        </p:spPr>
        <p:txBody>
          <a:bodyPr anchor="b"/>
          <a:lstStyle>
            <a:lvl1pPr marL="0" indent="0">
              <a:buNone/>
              <a:defRPr sz="1700" b="1"/>
            </a:lvl1pPr>
            <a:lvl2pPr marL="307451" indent="0">
              <a:buNone/>
              <a:defRPr sz="1300" b="1"/>
            </a:lvl2pPr>
            <a:lvl3pPr marL="614900" indent="0">
              <a:buNone/>
              <a:defRPr sz="1200" b="1"/>
            </a:lvl3pPr>
            <a:lvl4pPr marL="922351" indent="0">
              <a:buNone/>
              <a:defRPr sz="1100" b="1"/>
            </a:lvl4pPr>
            <a:lvl5pPr marL="1229802" indent="0">
              <a:buNone/>
              <a:defRPr sz="1100" b="1"/>
            </a:lvl5pPr>
            <a:lvl6pPr marL="1537252" indent="0">
              <a:buNone/>
              <a:defRPr sz="1100" b="1"/>
            </a:lvl6pPr>
            <a:lvl7pPr marL="1844703" indent="0">
              <a:buNone/>
              <a:defRPr sz="1100" b="1"/>
            </a:lvl7pPr>
            <a:lvl8pPr marL="2152153" indent="0">
              <a:buNone/>
              <a:defRPr sz="1100" b="1"/>
            </a:lvl8pPr>
            <a:lvl9pPr marL="2459603" indent="0">
              <a:buNone/>
              <a:defRPr sz="1100" b="1"/>
            </a:lvl9pPr>
          </a:lstStyle>
          <a:p>
            <a:pPr lvl="0"/>
            <a:r>
              <a:rPr lang="de-DE"/>
              <a:t>Mastertextformat bearbeiten</a:t>
            </a:r>
          </a:p>
        </p:txBody>
      </p:sp>
      <p:sp>
        <p:nvSpPr>
          <p:cNvPr id="4" name="Inhaltsplatzhalter 3"/>
          <p:cNvSpPr>
            <a:spLocks noGrp="1"/>
          </p:cNvSpPr>
          <p:nvPr>
            <p:ph sz="half" idx="2"/>
          </p:nvPr>
        </p:nvSpPr>
        <p:spPr>
          <a:xfrm>
            <a:off x="250111" y="1826996"/>
            <a:ext cx="2210179" cy="3319265"/>
          </a:xfrm>
        </p:spPr>
        <p:txBody>
          <a:bodyPr/>
          <a:lstStyle>
            <a:lvl1pPr>
              <a:defRPr sz="1700"/>
            </a:lvl1pPr>
            <a:lvl2pPr>
              <a:defRPr sz="1300"/>
            </a:lvl2pPr>
            <a:lvl3pPr>
              <a:defRPr sz="1200"/>
            </a:lvl3pPr>
            <a:lvl4pPr>
              <a:defRPr sz="1100"/>
            </a:lvl4pPr>
            <a:lvl5pPr>
              <a:defRPr sz="1100"/>
            </a:lvl5pPr>
            <a:lvl6pPr>
              <a:defRPr sz="1100"/>
            </a:lvl6pPr>
            <a:lvl7pPr>
              <a:defRPr sz="1100"/>
            </a:lvl7pPr>
            <a:lvl8pPr>
              <a:defRPr sz="1100"/>
            </a:lvl8pPr>
            <a:lvl9pPr>
              <a:defRPr sz="11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p:cNvSpPr>
            <a:spLocks noGrp="1"/>
          </p:cNvSpPr>
          <p:nvPr>
            <p:ph type="body" sz="quarter" idx="3"/>
          </p:nvPr>
        </p:nvSpPr>
        <p:spPr>
          <a:xfrm>
            <a:off x="2541056" y="1289567"/>
            <a:ext cx="2211048" cy="537430"/>
          </a:xfrm>
        </p:spPr>
        <p:txBody>
          <a:bodyPr anchor="b"/>
          <a:lstStyle>
            <a:lvl1pPr marL="0" indent="0">
              <a:buNone/>
              <a:defRPr sz="1700" b="1"/>
            </a:lvl1pPr>
            <a:lvl2pPr marL="307451" indent="0">
              <a:buNone/>
              <a:defRPr sz="1300" b="1"/>
            </a:lvl2pPr>
            <a:lvl3pPr marL="614900" indent="0">
              <a:buNone/>
              <a:defRPr sz="1200" b="1"/>
            </a:lvl3pPr>
            <a:lvl4pPr marL="922351" indent="0">
              <a:buNone/>
              <a:defRPr sz="1100" b="1"/>
            </a:lvl4pPr>
            <a:lvl5pPr marL="1229802" indent="0">
              <a:buNone/>
              <a:defRPr sz="1100" b="1"/>
            </a:lvl5pPr>
            <a:lvl6pPr marL="1537252" indent="0">
              <a:buNone/>
              <a:defRPr sz="1100" b="1"/>
            </a:lvl6pPr>
            <a:lvl7pPr marL="1844703" indent="0">
              <a:buNone/>
              <a:defRPr sz="1100" b="1"/>
            </a:lvl7pPr>
            <a:lvl8pPr marL="2152153" indent="0">
              <a:buNone/>
              <a:defRPr sz="1100" b="1"/>
            </a:lvl8pPr>
            <a:lvl9pPr marL="2459603" indent="0">
              <a:buNone/>
              <a:defRPr sz="1100" b="1"/>
            </a:lvl9pPr>
          </a:lstStyle>
          <a:p>
            <a:pPr lvl="0"/>
            <a:r>
              <a:rPr lang="de-DE"/>
              <a:t>Mastertextformat bearbeiten</a:t>
            </a:r>
          </a:p>
        </p:txBody>
      </p:sp>
      <p:sp>
        <p:nvSpPr>
          <p:cNvPr id="6" name="Inhaltsplatzhalter 5"/>
          <p:cNvSpPr>
            <a:spLocks noGrp="1"/>
          </p:cNvSpPr>
          <p:nvPr>
            <p:ph sz="quarter" idx="4"/>
          </p:nvPr>
        </p:nvSpPr>
        <p:spPr>
          <a:xfrm>
            <a:off x="2541056" y="1826996"/>
            <a:ext cx="2211048" cy="3319265"/>
          </a:xfrm>
        </p:spPr>
        <p:txBody>
          <a:bodyPr/>
          <a:lstStyle>
            <a:lvl1pPr>
              <a:defRPr sz="1700"/>
            </a:lvl1pPr>
            <a:lvl2pPr>
              <a:defRPr sz="1300"/>
            </a:lvl2pPr>
            <a:lvl3pPr>
              <a:defRPr sz="1200"/>
            </a:lvl3pPr>
            <a:lvl4pPr>
              <a:defRPr sz="1100"/>
            </a:lvl4pPr>
            <a:lvl5pPr>
              <a:defRPr sz="1100"/>
            </a:lvl5pPr>
            <a:lvl6pPr>
              <a:defRPr sz="1100"/>
            </a:lvl6pPr>
            <a:lvl7pPr>
              <a:defRPr sz="1100"/>
            </a:lvl7pPr>
            <a:lvl8pPr>
              <a:defRPr sz="1100"/>
            </a:lvl8pPr>
            <a:lvl9pPr>
              <a:defRPr sz="11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p:cNvSpPr>
            <a:spLocks noGrp="1"/>
          </p:cNvSpPr>
          <p:nvPr>
            <p:ph type="dt" sz="half" idx="10"/>
          </p:nvPr>
        </p:nvSpPr>
        <p:spPr/>
        <p:txBody>
          <a:bodyPr/>
          <a:lstStyle/>
          <a:p>
            <a:fld id="{059A9E90-7F27-4177-829D-97889430D78A}" type="datetime1">
              <a:rPr lang="de-DE" smtClean="0"/>
              <a:t>11.05.2021</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24459240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Mastertitelformat bearbeiten</a:t>
            </a:r>
          </a:p>
        </p:txBody>
      </p:sp>
      <p:sp>
        <p:nvSpPr>
          <p:cNvPr id="3" name="Datumsplatzhalter 2"/>
          <p:cNvSpPr>
            <a:spLocks noGrp="1"/>
          </p:cNvSpPr>
          <p:nvPr>
            <p:ph type="dt" sz="half" idx="10"/>
          </p:nvPr>
        </p:nvSpPr>
        <p:spPr/>
        <p:txBody>
          <a:bodyPr/>
          <a:lstStyle/>
          <a:p>
            <a:fld id="{7C5B51C5-0292-43BC-AA4A-43A13663076B}" type="datetime1">
              <a:rPr lang="de-DE" smtClean="0"/>
              <a:t>11.05.2021</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860019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C1F8A4AF-3F18-4EB8-B325-8EB2A9535C8D}" type="datetime1">
              <a:rPr lang="de-DE" smtClean="0"/>
              <a:t>11.05.2021</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14983648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250111" y="229375"/>
            <a:ext cx="1645694" cy="976176"/>
          </a:xfrm>
        </p:spPr>
        <p:txBody>
          <a:bodyPr anchor="b"/>
          <a:lstStyle>
            <a:lvl1pPr algn="l">
              <a:defRPr sz="1300" b="1"/>
            </a:lvl1pPr>
          </a:lstStyle>
          <a:p>
            <a:r>
              <a:rPr lang="de-DE"/>
              <a:t>Mastertitelformat bearbeiten</a:t>
            </a:r>
          </a:p>
        </p:txBody>
      </p:sp>
      <p:sp>
        <p:nvSpPr>
          <p:cNvPr id="3" name="Inhaltsplatzhalter 2"/>
          <p:cNvSpPr>
            <a:spLocks noGrp="1"/>
          </p:cNvSpPr>
          <p:nvPr>
            <p:ph idx="1"/>
          </p:nvPr>
        </p:nvSpPr>
        <p:spPr>
          <a:xfrm>
            <a:off x="1955727" y="229376"/>
            <a:ext cx="2796376" cy="4916886"/>
          </a:xfrm>
        </p:spPr>
        <p:txBody>
          <a:bodyPr/>
          <a:lstStyle>
            <a:lvl1pPr>
              <a:defRPr sz="2100"/>
            </a:lvl1pPr>
            <a:lvl2pPr>
              <a:defRPr sz="1900"/>
            </a:lvl2pPr>
            <a:lvl3pPr>
              <a:defRPr sz="1700"/>
            </a:lvl3pPr>
            <a:lvl4pPr>
              <a:defRPr sz="1300"/>
            </a:lvl4pPr>
            <a:lvl5pPr>
              <a:defRPr sz="1300"/>
            </a:lvl5pPr>
            <a:lvl6pPr>
              <a:defRPr sz="1300"/>
            </a:lvl6pPr>
            <a:lvl7pPr>
              <a:defRPr sz="1300"/>
            </a:lvl7pPr>
            <a:lvl8pPr>
              <a:defRPr sz="1300"/>
            </a:lvl8pPr>
            <a:lvl9pPr>
              <a:defRPr sz="13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p:cNvSpPr>
            <a:spLocks noGrp="1"/>
          </p:cNvSpPr>
          <p:nvPr>
            <p:ph type="body" sz="half" idx="2"/>
          </p:nvPr>
        </p:nvSpPr>
        <p:spPr>
          <a:xfrm>
            <a:off x="250111" y="1205551"/>
            <a:ext cx="1645694" cy="3940710"/>
          </a:xfrm>
        </p:spPr>
        <p:txBody>
          <a:bodyPr/>
          <a:lstStyle>
            <a:lvl1pPr marL="0" indent="0">
              <a:buNone/>
              <a:defRPr sz="900"/>
            </a:lvl1pPr>
            <a:lvl2pPr marL="307451" indent="0">
              <a:buNone/>
              <a:defRPr sz="800"/>
            </a:lvl2pPr>
            <a:lvl3pPr marL="614900" indent="0">
              <a:buNone/>
              <a:defRPr sz="700"/>
            </a:lvl3pPr>
            <a:lvl4pPr marL="922351" indent="0">
              <a:buNone/>
              <a:defRPr sz="600"/>
            </a:lvl4pPr>
            <a:lvl5pPr marL="1229802" indent="0">
              <a:buNone/>
              <a:defRPr sz="600"/>
            </a:lvl5pPr>
            <a:lvl6pPr marL="1537252" indent="0">
              <a:buNone/>
              <a:defRPr sz="600"/>
            </a:lvl6pPr>
            <a:lvl7pPr marL="1844703" indent="0">
              <a:buNone/>
              <a:defRPr sz="600"/>
            </a:lvl7pPr>
            <a:lvl8pPr marL="2152153" indent="0">
              <a:buNone/>
              <a:defRPr sz="600"/>
            </a:lvl8pPr>
            <a:lvl9pPr marL="2459603" indent="0">
              <a:buNone/>
              <a:defRPr sz="600"/>
            </a:lvl9pPr>
          </a:lstStyle>
          <a:p>
            <a:pPr lvl="0"/>
            <a:r>
              <a:rPr lang="de-DE"/>
              <a:t>Mastertextformat bearbeiten</a:t>
            </a:r>
          </a:p>
        </p:txBody>
      </p:sp>
      <p:sp>
        <p:nvSpPr>
          <p:cNvPr id="5" name="Datumsplatzhalter 4"/>
          <p:cNvSpPr>
            <a:spLocks noGrp="1"/>
          </p:cNvSpPr>
          <p:nvPr>
            <p:ph type="dt" sz="half" idx="10"/>
          </p:nvPr>
        </p:nvSpPr>
        <p:spPr/>
        <p:txBody>
          <a:bodyPr/>
          <a:lstStyle/>
          <a:p>
            <a:fld id="{D8CB2FE0-99AA-4867-9B41-634C7541C1C7}" type="datetime1">
              <a:rPr lang="de-DE" smtClean="0"/>
              <a:t>11.05.2021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225653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Beschriftung">
    <p:spTree>
      <p:nvGrpSpPr>
        <p:cNvPr id="1" name=""/>
        <p:cNvGrpSpPr/>
        <p:nvPr/>
      </p:nvGrpSpPr>
      <p:grpSpPr>
        <a:xfrm>
          <a:off x="0" y="0"/>
          <a:ext cx="0" cy="0"/>
          <a:chOff x="0" y="0"/>
          <a:chExt cx="0" cy="0"/>
        </a:xfrm>
      </p:grpSpPr>
      <p:sp>
        <p:nvSpPr>
          <p:cNvPr id="2" name="Titel 1"/>
          <p:cNvSpPr>
            <a:spLocks noGrp="1"/>
          </p:cNvSpPr>
          <p:nvPr>
            <p:ph type="title"/>
          </p:nvPr>
        </p:nvSpPr>
        <p:spPr>
          <a:xfrm>
            <a:off x="980469" y="4032727"/>
            <a:ext cx="3001328" cy="476086"/>
          </a:xfrm>
        </p:spPr>
        <p:txBody>
          <a:bodyPr anchor="b"/>
          <a:lstStyle>
            <a:lvl1pPr algn="l">
              <a:defRPr sz="1300" b="1"/>
            </a:lvl1pPr>
          </a:lstStyle>
          <a:p>
            <a:r>
              <a:rPr lang="de-DE"/>
              <a:t>Mastertitelformat bearbeiten</a:t>
            </a:r>
          </a:p>
        </p:txBody>
      </p:sp>
      <p:sp>
        <p:nvSpPr>
          <p:cNvPr id="3" name="Bildplatzhalter 2"/>
          <p:cNvSpPr>
            <a:spLocks noGrp="1"/>
          </p:cNvSpPr>
          <p:nvPr>
            <p:ph type="pic" idx="1"/>
          </p:nvPr>
        </p:nvSpPr>
        <p:spPr>
          <a:xfrm>
            <a:off x="980469" y="514759"/>
            <a:ext cx="3001328" cy="3456623"/>
          </a:xfrm>
        </p:spPr>
        <p:txBody>
          <a:bodyPr/>
          <a:lstStyle>
            <a:lvl1pPr marL="0" indent="0">
              <a:buNone/>
              <a:defRPr sz="2100"/>
            </a:lvl1pPr>
            <a:lvl2pPr marL="307451" indent="0">
              <a:buNone/>
              <a:defRPr sz="1900"/>
            </a:lvl2pPr>
            <a:lvl3pPr marL="614900" indent="0">
              <a:buNone/>
              <a:defRPr sz="1700"/>
            </a:lvl3pPr>
            <a:lvl4pPr marL="922351" indent="0">
              <a:buNone/>
              <a:defRPr sz="1300"/>
            </a:lvl4pPr>
            <a:lvl5pPr marL="1229802" indent="0">
              <a:buNone/>
              <a:defRPr sz="1300"/>
            </a:lvl5pPr>
            <a:lvl6pPr marL="1537252" indent="0">
              <a:buNone/>
              <a:defRPr sz="1300"/>
            </a:lvl6pPr>
            <a:lvl7pPr marL="1844703" indent="0">
              <a:buNone/>
              <a:defRPr sz="1300"/>
            </a:lvl7pPr>
            <a:lvl8pPr marL="2152153" indent="0">
              <a:buNone/>
              <a:defRPr sz="1300"/>
            </a:lvl8pPr>
            <a:lvl9pPr marL="2459603" indent="0">
              <a:buNone/>
              <a:defRPr sz="1300"/>
            </a:lvl9pPr>
          </a:lstStyle>
          <a:p>
            <a:endParaRPr lang="de-DE"/>
          </a:p>
        </p:txBody>
      </p:sp>
      <p:sp>
        <p:nvSpPr>
          <p:cNvPr id="4" name="Textplatzhalter 3"/>
          <p:cNvSpPr>
            <a:spLocks noGrp="1"/>
          </p:cNvSpPr>
          <p:nvPr>
            <p:ph type="body" sz="half" idx="2"/>
          </p:nvPr>
        </p:nvSpPr>
        <p:spPr>
          <a:xfrm>
            <a:off x="980469" y="4508813"/>
            <a:ext cx="3001328" cy="676121"/>
          </a:xfrm>
        </p:spPr>
        <p:txBody>
          <a:bodyPr/>
          <a:lstStyle>
            <a:lvl1pPr marL="0" indent="0">
              <a:buNone/>
              <a:defRPr sz="900"/>
            </a:lvl1pPr>
            <a:lvl2pPr marL="307451" indent="0">
              <a:buNone/>
              <a:defRPr sz="800"/>
            </a:lvl2pPr>
            <a:lvl3pPr marL="614900" indent="0">
              <a:buNone/>
              <a:defRPr sz="700"/>
            </a:lvl3pPr>
            <a:lvl4pPr marL="922351" indent="0">
              <a:buNone/>
              <a:defRPr sz="600"/>
            </a:lvl4pPr>
            <a:lvl5pPr marL="1229802" indent="0">
              <a:buNone/>
              <a:defRPr sz="600"/>
            </a:lvl5pPr>
            <a:lvl6pPr marL="1537252" indent="0">
              <a:buNone/>
              <a:defRPr sz="600"/>
            </a:lvl6pPr>
            <a:lvl7pPr marL="1844703" indent="0">
              <a:buNone/>
              <a:defRPr sz="600"/>
            </a:lvl7pPr>
            <a:lvl8pPr marL="2152153" indent="0">
              <a:buNone/>
              <a:defRPr sz="600"/>
            </a:lvl8pPr>
            <a:lvl9pPr marL="2459603" indent="0">
              <a:buNone/>
              <a:defRPr sz="600"/>
            </a:lvl9pPr>
          </a:lstStyle>
          <a:p>
            <a:pPr lvl="0"/>
            <a:r>
              <a:rPr lang="de-DE"/>
              <a:t>Mastertextformat bearbeiten</a:t>
            </a:r>
          </a:p>
        </p:txBody>
      </p:sp>
      <p:sp>
        <p:nvSpPr>
          <p:cNvPr id="5" name="Datumsplatzhalter 4"/>
          <p:cNvSpPr>
            <a:spLocks noGrp="1"/>
          </p:cNvSpPr>
          <p:nvPr>
            <p:ph type="dt" sz="half" idx="10"/>
          </p:nvPr>
        </p:nvSpPr>
        <p:spPr/>
        <p:txBody>
          <a:bodyPr/>
          <a:lstStyle/>
          <a:p>
            <a:fld id="{521C0F91-57AD-4570-88E7-48C8CE676485}" type="datetime1">
              <a:rPr lang="de-DE" smtClean="0"/>
              <a:t>11.05.2021</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3FC104D9-96E0-CC4D-B246-76A21913E7F1}" type="slidenum">
              <a:rPr lang="de-DE" smtClean="0"/>
              <a:t>‹Nr.›</a:t>
            </a:fld>
            <a:endParaRPr lang="de-DE"/>
          </a:p>
        </p:txBody>
      </p:sp>
    </p:spTree>
    <p:extLst>
      <p:ext uri="{BB962C8B-B14F-4D97-AF65-F5344CB8AC3E}">
        <p14:creationId xmlns:p14="http://schemas.microsoft.com/office/powerpoint/2010/main" val="2653430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250111" y="230710"/>
            <a:ext cx="4501992" cy="960173"/>
          </a:xfrm>
          <a:prstGeom prst="rect">
            <a:avLst/>
          </a:prstGeom>
        </p:spPr>
        <p:txBody>
          <a:bodyPr vert="horz" lIns="61489" tIns="30745" rIns="61489" bIns="30745" rtlCol="0" anchor="ctr">
            <a:normAutofit/>
          </a:bodyPr>
          <a:lstStyle/>
          <a:p>
            <a:r>
              <a:rPr lang="de-DE"/>
              <a:t>Mastertitelformat bearbeiten</a:t>
            </a:r>
          </a:p>
        </p:txBody>
      </p:sp>
      <p:sp>
        <p:nvSpPr>
          <p:cNvPr id="3" name="Textplatzhalter 2"/>
          <p:cNvSpPr>
            <a:spLocks noGrp="1"/>
          </p:cNvSpPr>
          <p:nvPr>
            <p:ph type="body" idx="1"/>
          </p:nvPr>
        </p:nvSpPr>
        <p:spPr>
          <a:xfrm>
            <a:off x="250111" y="1344244"/>
            <a:ext cx="4501992" cy="3802019"/>
          </a:xfrm>
          <a:prstGeom prst="rect">
            <a:avLst/>
          </a:prstGeom>
        </p:spPr>
        <p:txBody>
          <a:bodyPr vert="horz" lIns="61489" tIns="30745" rIns="61489" bIns="30745"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p:cNvSpPr>
            <a:spLocks noGrp="1"/>
          </p:cNvSpPr>
          <p:nvPr>
            <p:ph type="dt" sz="half" idx="2"/>
          </p:nvPr>
        </p:nvSpPr>
        <p:spPr>
          <a:xfrm>
            <a:off x="250111" y="5339629"/>
            <a:ext cx="1167183" cy="306722"/>
          </a:xfrm>
          <a:prstGeom prst="rect">
            <a:avLst/>
          </a:prstGeom>
        </p:spPr>
        <p:txBody>
          <a:bodyPr vert="horz" lIns="61489" tIns="30745" rIns="61489" bIns="30745" rtlCol="0" anchor="ctr"/>
          <a:lstStyle>
            <a:lvl1pPr algn="l">
              <a:defRPr sz="800">
                <a:solidFill>
                  <a:schemeClr val="tx1">
                    <a:tint val="75000"/>
                  </a:schemeClr>
                </a:solidFill>
              </a:defRPr>
            </a:lvl1pPr>
          </a:lstStyle>
          <a:p>
            <a:fld id="{F80A67A6-0757-49B1-B6EA-81ED2F49EF62}" type="datetime1">
              <a:rPr lang="de-DE" smtClean="0"/>
              <a:t>11.05.2021</a:t>
            </a:fld>
            <a:endParaRPr lang="de-DE"/>
          </a:p>
        </p:txBody>
      </p:sp>
      <p:sp>
        <p:nvSpPr>
          <p:cNvPr id="5" name="Fußzeilenplatzhalter 4"/>
          <p:cNvSpPr>
            <a:spLocks noGrp="1"/>
          </p:cNvSpPr>
          <p:nvPr>
            <p:ph type="ftr" sz="quarter" idx="3"/>
          </p:nvPr>
        </p:nvSpPr>
        <p:spPr>
          <a:xfrm>
            <a:off x="1709090" y="5339629"/>
            <a:ext cx="1584034" cy="306722"/>
          </a:xfrm>
          <a:prstGeom prst="rect">
            <a:avLst/>
          </a:prstGeom>
        </p:spPr>
        <p:txBody>
          <a:bodyPr vert="horz" lIns="61489" tIns="30745" rIns="61489" bIns="30745" rtlCol="0" anchor="ctr"/>
          <a:lstStyle>
            <a:lvl1pPr algn="ctr">
              <a:defRPr sz="8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3584920" y="5339629"/>
            <a:ext cx="1167183" cy="306722"/>
          </a:xfrm>
          <a:prstGeom prst="rect">
            <a:avLst/>
          </a:prstGeom>
        </p:spPr>
        <p:txBody>
          <a:bodyPr vert="horz" lIns="61489" tIns="30745" rIns="61489" bIns="30745" rtlCol="0" anchor="ctr"/>
          <a:lstStyle>
            <a:lvl1pPr algn="r">
              <a:defRPr sz="800">
                <a:solidFill>
                  <a:schemeClr val="tx1">
                    <a:tint val="75000"/>
                  </a:schemeClr>
                </a:solidFill>
              </a:defRPr>
            </a:lvl1pPr>
          </a:lstStyle>
          <a:p>
            <a:fld id="{3FC104D9-96E0-CC4D-B246-76A21913E7F1}" type="slidenum">
              <a:rPr lang="de-DE" smtClean="0"/>
              <a:t>‹Nr.›</a:t>
            </a:fld>
            <a:endParaRPr lang="de-DE"/>
          </a:p>
        </p:txBody>
      </p:sp>
    </p:spTree>
    <p:extLst>
      <p:ext uri="{BB962C8B-B14F-4D97-AF65-F5344CB8AC3E}">
        <p14:creationId xmlns:p14="http://schemas.microsoft.com/office/powerpoint/2010/main" val="13390466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307451" rtl="0" eaLnBrk="1" latinLnBrk="0" hangingPunct="1">
        <a:spcBef>
          <a:spcPct val="0"/>
        </a:spcBef>
        <a:buNone/>
        <a:defRPr sz="2900" kern="1200">
          <a:solidFill>
            <a:schemeClr val="tx1"/>
          </a:solidFill>
          <a:latin typeface="+mj-lt"/>
          <a:ea typeface="+mj-ea"/>
          <a:cs typeface="+mj-cs"/>
        </a:defRPr>
      </a:lvl1pPr>
    </p:titleStyle>
    <p:bodyStyle>
      <a:lvl1pPr marL="230588" indent="-230588" algn="l" defTabSz="307451" rtl="0" eaLnBrk="1" latinLnBrk="0" hangingPunct="1">
        <a:spcBef>
          <a:spcPct val="20000"/>
        </a:spcBef>
        <a:buFont typeface="Arial"/>
        <a:buChar char="•"/>
        <a:defRPr sz="2100" kern="1200">
          <a:solidFill>
            <a:schemeClr val="tx1"/>
          </a:solidFill>
          <a:latin typeface="+mn-lt"/>
          <a:ea typeface="+mn-ea"/>
          <a:cs typeface="+mn-cs"/>
        </a:defRPr>
      </a:lvl1pPr>
      <a:lvl2pPr marL="499607" indent="-192157" algn="l" defTabSz="307451" rtl="0" eaLnBrk="1" latinLnBrk="0" hangingPunct="1">
        <a:spcBef>
          <a:spcPct val="20000"/>
        </a:spcBef>
        <a:buFont typeface="Arial"/>
        <a:buChar char="–"/>
        <a:defRPr sz="1900" kern="1200">
          <a:solidFill>
            <a:schemeClr val="tx1"/>
          </a:solidFill>
          <a:latin typeface="+mn-lt"/>
          <a:ea typeface="+mn-ea"/>
          <a:cs typeface="+mn-cs"/>
        </a:defRPr>
      </a:lvl2pPr>
      <a:lvl3pPr marL="768626" indent="-153725" algn="l" defTabSz="307451" rtl="0" eaLnBrk="1" latinLnBrk="0" hangingPunct="1">
        <a:spcBef>
          <a:spcPct val="20000"/>
        </a:spcBef>
        <a:buFont typeface="Arial"/>
        <a:buChar char="•"/>
        <a:defRPr sz="1700" kern="1200">
          <a:solidFill>
            <a:schemeClr val="tx1"/>
          </a:solidFill>
          <a:latin typeface="+mn-lt"/>
          <a:ea typeface="+mn-ea"/>
          <a:cs typeface="+mn-cs"/>
        </a:defRPr>
      </a:lvl3pPr>
      <a:lvl4pPr marL="1076076" indent="-153725" algn="l" defTabSz="307451" rtl="0" eaLnBrk="1" latinLnBrk="0" hangingPunct="1">
        <a:spcBef>
          <a:spcPct val="20000"/>
        </a:spcBef>
        <a:buFont typeface="Arial"/>
        <a:buChar char="–"/>
        <a:defRPr sz="1300" kern="1200">
          <a:solidFill>
            <a:schemeClr val="tx1"/>
          </a:solidFill>
          <a:latin typeface="+mn-lt"/>
          <a:ea typeface="+mn-ea"/>
          <a:cs typeface="+mn-cs"/>
        </a:defRPr>
      </a:lvl4pPr>
      <a:lvl5pPr marL="1383527" indent="-153725" algn="l" defTabSz="307451" rtl="0" eaLnBrk="1" latinLnBrk="0" hangingPunct="1">
        <a:spcBef>
          <a:spcPct val="20000"/>
        </a:spcBef>
        <a:buFont typeface="Arial"/>
        <a:buChar char="»"/>
        <a:defRPr sz="1300" kern="1200">
          <a:solidFill>
            <a:schemeClr val="tx1"/>
          </a:solidFill>
          <a:latin typeface="+mn-lt"/>
          <a:ea typeface="+mn-ea"/>
          <a:cs typeface="+mn-cs"/>
        </a:defRPr>
      </a:lvl5pPr>
      <a:lvl6pPr marL="1690978" indent="-153725" algn="l" defTabSz="307451" rtl="0" eaLnBrk="1" latinLnBrk="0" hangingPunct="1">
        <a:spcBef>
          <a:spcPct val="20000"/>
        </a:spcBef>
        <a:buFont typeface="Arial"/>
        <a:buChar char="•"/>
        <a:defRPr sz="1300" kern="1200">
          <a:solidFill>
            <a:schemeClr val="tx1"/>
          </a:solidFill>
          <a:latin typeface="+mn-lt"/>
          <a:ea typeface="+mn-ea"/>
          <a:cs typeface="+mn-cs"/>
        </a:defRPr>
      </a:lvl6pPr>
      <a:lvl7pPr marL="1998428" indent="-153725" algn="l" defTabSz="307451" rtl="0" eaLnBrk="1" latinLnBrk="0" hangingPunct="1">
        <a:spcBef>
          <a:spcPct val="20000"/>
        </a:spcBef>
        <a:buFont typeface="Arial"/>
        <a:buChar char="•"/>
        <a:defRPr sz="1300" kern="1200">
          <a:solidFill>
            <a:schemeClr val="tx1"/>
          </a:solidFill>
          <a:latin typeface="+mn-lt"/>
          <a:ea typeface="+mn-ea"/>
          <a:cs typeface="+mn-cs"/>
        </a:defRPr>
      </a:lvl7pPr>
      <a:lvl8pPr marL="2305878" indent="-153725" algn="l" defTabSz="307451" rtl="0" eaLnBrk="1" latinLnBrk="0" hangingPunct="1">
        <a:spcBef>
          <a:spcPct val="20000"/>
        </a:spcBef>
        <a:buFont typeface="Arial"/>
        <a:buChar char="•"/>
        <a:defRPr sz="1300" kern="1200">
          <a:solidFill>
            <a:schemeClr val="tx1"/>
          </a:solidFill>
          <a:latin typeface="+mn-lt"/>
          <a:ea typeface="+mn-ea"/>
          <a:cs typeface="+mn-cs"/>
        </a:defRPr>
      </a:lvl8pPr>
      <a:lvl9pPr marL="2613328" indent="-153725" algn="l" defTabSz="307451" rtl="0" eaLnBrk="1" latinLnBrk="0" hangingPunct="1">
        <a:spcBef>
          <a:spcPct val="20000"/>
        </a:spcBef>
        <a:buFont typeface="Arial"/>
        <a:buChar char="•"/>
        <a:defRPr sz="1300" kern="1200">
          <a:solidFill>
            <a:schemeClr val="tx1"/>
          </a:solidFill>
          <a:latin typeface="+mn-lt"/>
          <a:ea typeface="+mn-ea"/>
          <a:cs typeface="+mn-cs"/>
        </a:defRPr>
      </a:lvl9pPr>
    </p:bodyStyle>
    <p:otherStyle>
      <a:defPPr>
        <a:defRPr lang="de-DE"/>
      </a:defPPr>
      <a:lvl1pPr marL="0" algn="l" defTabSz="307451" rtl="0" eaLnBrk="1" latinLnBrk="0" hangingPunct="1">
        <a:defRPr sz="1200" kern="1200">
          <a:solidFill>
            <a:schemeClr val="tx1"/>
          </a:solidFill>
          <a:latin typeface="+mn-lt"/>
          <a:ea typeface="+mn-ea"/>
          <a:cs typeface="+mn-cs"/>
        </a:defRPr>
      </a:lvl1pPr>
      <a:lvl2pPr marL="307451" algn="l" defTabSz="307451" rtl="0" eaLnBrk="1" latinLnBrk="0" hangingPunct="1">
        <a:defRPr sz="1200" kern="1200">
          <a:solidFill>
            <a:schemeClr val="tx1"/>
          </a:solidFill>
          <a:latin typeface="+mn-lt"/>
          <a:ea typeface="+mn-ea"/>
          <a:cs typeface="+mn-cs"/>
        </a:defRPr>
      </a:lvl2pPr>
      <a:lvl3pPr marL="614900" algn="l" defTabSz="307451" rtl="0" eaLnBrk="1" latinLnBrk="0" hangingPunct="1">
        <a:defRPr sz="1200" kern="1200">
          <a:solidFill>
            <a:schemeClr val="tx1"/>
          </a:solidFill>
          <a:latin typeface="+mn-lt"/>
          <a:ea typeface="+mn-ea"/>
          <a:cs typeface="+mn-cs"/>
        </a:defRPr>
      </a:lvl3pPr>
      <a:lvl4pPr marL="922351" algn="l" defTabSz="307451" rtl="0" eaLnBrk="1" latinLnBrk="0" hangingPunct="1">
        <a:defRPr sz="1200" kern="1200">
          <a:solidFill>
            <a:schemeClr val="tx1"/>
          </a:solidFill>
          <a:latin typeface="+mn-lt"/>
          <a:ea typeface="+mn-ea"/>
          <a:cs typeface="+mn-cs"/>
        </a:defRPr>
      </a:lvl4pPr>
      <a:lvl5pPr marL="1229802" algn="l" defTabSz="307451" rtl="0" eaLnBrk="1" latinLnBrk="0" hangingPunct="1">
        <a:defRPr sz="1200" kern="1200">
          <a:solidFill>
            <a:schemeClr val="tx1"/>
          </a:solidFill>
          <a:latin typeface="+mn-lt"/>
          <a:ea typeface="+mn-ea"/>
          <a:cs typeface="+mn-cs"/>
        </a:defRPr>
      </a:lvl5pPr>
      <a:lvl6pPr marL="1537252" algn="l" defTabSz="307451" rtl="0" eaLnBrk="1" latinLnBrk="0" hangingPunct="1">
        <a:defRPr sz="1200" kern="1200">
          <a:solidFill>
            <a:schemeClr val="tx1"/>
          </a:solidFill>
          <a:latin typeface="+mn-lt"/>
          <a:ea typeface="+mn-ea"/>
          <a:cs typeface="+mn-cs"/>
        </a:defRPr>
      </a:lvl6pPr>
      <a:lvl7pPr marL="1844703" algn="l" defTabSz="307451" rtl="0" eaLnBrk="1" latinLnBrk="0" hangingPunct="1">
        <a:defRPr sz="1200" kern="1200">
          <a:solidFill>
            <a:schemeClr val="tx1"/>
          </a:solidFill>
          <a:latin typeface="+mn-lt"/>
          <a:ea typeface="+mn-ea"/>
          <a:cs typeface="+mn-cs"/>
        </a:defRPr>
      </a:lvl7pPr>
      <a:lvl8pPr marL="2152153" algn="l" defTabSz="307451" rtl="0" eaLnBrk="1" latinLnBrk="0" hangingPunct="1">
        <a:defRPr sz="1200" kern="1200">
          <a:solidFill>
            <a:schemeClr val="tx1"/>
          </a:solidFill>
          <a:latin typeface="+mn-lt"/>
          <a:ea typeface="+mn-ea"/>
          <a:cs typeface="+mn-cs"/>
        </a:defRPr>
      </a:lvl8pPr>
      <a:lvl9pPr marL="2459603" algn="l" defTabSz="307451" rtl="0" eaLnBrk="1" latinLnBrk="0" hangingPunct="1">
        <a:defRPr sz="12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7.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Grafi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092" y="6612"/>
            <a:ext cx="5002213" cy="2377719"/>
          </a:xfrm>
          <a:prstGeom prst="rect">
            <a:avLst/>
          </a:prstGeom>
        </p:spPr>
      </p:pic>
      <p:sp>
        <p:nvSpPr>
          <p:cNvPr id="10" name="Rechteck 9"/>
          <p:cNvSpPr/>
          <p:nvPr/>
        </p:nvSpPr>
        <p:spPr>
          <a:xfrm>
            <a:off x="0" y="1933518"/>
            <a:ext cx="4999667" cy="382752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9" name="Textfeld 8"/>
          <p:cNvSpPr txBox="1"/>
          <p:nvPr/>
        </p:nvSpPr>
        <p:spPr>
          <a:xfrm>
            <a:off x="117412" y="2470796"/>
            <a:ext cx="1468782" cy="276999"/>
          </a:xfrm>
          <a:prstGeom prst="rect">
            <a:avLst/>
          </a:prstGeom>
          <a:noFill/>
        </p:spPr>
        <p:txBody>
          <a:bodyPr wrap="square" rtlCol="0">
            <a:spAutoFit/>
          </a:bodyPr>
          <a:lstStyle/>
          <a:p>
            <a:r>
              <a:rPr lang="de-DE" dirty="0">
                <a:solidFill>
                  <a:schemeClr val="tx2"/>
                </a:solidFill>
                <a:latin typeface="Roboto Bold" panose="02000000000000000000" pitchFamily="2" charset="0"/>
                <a:ea typeface="Roboto Bold" panose="02000000000000000000" pitchFamily="2" charset="0"/>
                <a:cs typeface="Roboto Bold" panose="02000000000000000000" pitchFamily="2" charset="0"/>
              </a:rPr>
              <a:t>IHRE AUFGABEN</a:t>
            </a:r>
          </a:p>
        </p:txBody>
      </p:sp>
      <p:sp>
        <p:nvSpPr>
          <p:cNvPr id="11" name="Textfeld 10"/>
          <p:cNvSpPr txBox="1"/>
          <p:nvPr/>
        </p:nvSpPr>
        <p:spPr>
          <a:xfrm>
            <a:off x="122013" y="1932541"/>
            <a:ext cx="4781128" cy="544765"/>
          </a:xfrm>
          <a:prstGeom prst="rect">
            <a:avLst/>
          </a:prstGeom>
          <a:noFill/>
        </p:spPr>
        <p:txBody>
          <a:bodyPr wrap="square" rtlCol="0">
            <a:spAutoFit/>
          </a:bodyPr>
          <a:lstStyle/>
          <a:p>
            <a:pPr>
              <a:lnSpc>
                <a:spcPct val="140000"/>
              </a:lnSpc>
            </a:pPr>
            <a:r>
              <a:rPr lang="de-DE" sz="700" kern="700" spc="-20" dirty="0">
                <a:solidFill>
                  <a:srgbClr val="000000"/>
                </a:solidFill>
                <a:latin typeface="Roboto Light"/>
                <a:cs typeface="Arial"/>
              </a:rPr>
              <a:t>Die CARL HAAS GmbH ist der feinwerktechnische Spezialist in der Verarbeitung von Draht und Band sowie in der Kunststoffverbundtechnik. Wir sind anerkannter Partner der Automobilindustrie, der Medizintechnik und der feinmechanischen Industrie. CARL HAAS ist Mitglied der weltweit tätigen KERN-LIEBERS Firmengruppe.</a:t>
            </a:r>
          </a:p>
        </p:txBody>
      </p:sp>
      <p:sp>
        <p:nvSpPr>
          <p:cNvPr id="12" name="Textfeld 11"/>
          <p:cNvSpPr txBox="1"/>
          <p:nvPr/>
        </p:nvSpPr>
        <p:spPr>
          <a:xfrm>
            <a:off x="1684202" y="2470796"/>
            <a:ext cx="1565939" cy="276999"/>
          </a:xfrm>
          <a:prstGeom prst="rect">
            <a:avLst/>
          </a:prstGeom>
          <a:noFill/>
        </p:spPr>
        <p:txBody>
          <a:bodyPr wrap="square" rtlCol="0">
            <a:spAutoFit/>
          </a:bodyPr>
          <a:lstStyle/>
          <a:p>
            <a:r>
              <a:rPr lang="de-DE" dirty="0">
                <a:solidFill>
                  <a:srgbClr val="434343"/>
                </a:solidFill>
                <a:latin typeface="Roboto Bold" panose="02000000000000000000" pitchFamily="2" charset="0"/>
                <a:ea typeface="Roboto Bold" panose="02000000000000000000" pitchFamily="2" charset="0"/>
                <a:cs typeface="Roboto Bold" panose="02000000000000000000" pitchFamily="2" charset="0"/>
              </a:rPr>
              <a:t>IHR PROFIL</a:t>
            </a:r>
          </a:p>
        </p:txBody>
      </p:sp>
      <p:sp>
        <p:nvSpPr>
          <p:cNvPr id="13" name="Textfeld 12"/>
          <p:cNvSpPr txBox="1"/>
          <p:nvPr/>
        </p:nvSpPr>
        <p:spPr>
          <a:xfrm>
            <a:off x="3238605" y="2470796"/>
            <a:ext cx="1565939" cy="276999"/>
          </a:xfrm>
          <a:prstGeom prst="rect">
            <a:avLst/>
          </a:prstGeom>
          <a:noFill/>
        </p:spPr>
        <p:txBody>
          <a:bodyPr wrap="square" rtlCol="0">
            <a:spAutoFit/>
          </a:bodyPr>
          <a:lstStyle/>
          <a:p>
            <a:r>
              <a:rPr lang="de-DE" dirty="0">
                <a:solidFill>
                  <a:srgbClr val="434343"/>
                </a:solidFill>
                <a:latin typeface="Roboto Bold" panose="02000000000000000000" pitchFamily="2" charset="0"/>
                <a:ea typeface="Roboto Bold" panose="02000000000000000000" pitchFamily="2" charset="0"/>
                <a:cs typeface="Roboto Bold" panose="02000000000000000000" pitchFamily="2" charset="0"/>
              </a:rPr>
              <a:t>WIR BIETEN</a:t>
            </a:r>
          </a:p>
        </p:txBody>
      </p:sp>
      <p:sp>
        <p:nvSpPr>
          <p:cNvPr id="17" name="Rechteck 16"/>
          <p:cNvSpPr/>
          <p:nvPr/>
        </p:nvSpPr>
        <p:spPr>
          <a:xfrm>
            <a:off x="-2546" y="1251104"/>
            <a:ext cx="5002213" cy="658279"/>
          </a:xfrm>
          <a:prstGeom prst="rect">
            <a:avLst/>
          </a:prstGeom>
          <a:solidFill>
            <a:schemeClr val="tx2">
              <a:lumMod val="50000"/>
              <a:alpha val="85000"/>
            </a:schemeClr>
          </a:solidFill>
          <a:ln>
            <a:noFill/>
          </a:ln>
          <a:effectLst/>
        </p:spPr>
        <p:style>
          <a:lnRef idx="1">
            <a:schemeClr val="accent1"/>
          </a:lnRef>
          <a:fillRef idx="3">
            <a:schemeClr val="accent1"/>
          </a:fillRef>
          <a:effectRef idx="2">
            <a:schemeClr val="accent1"/>
          </a:effectRef>
          <a:fontRef idx="minor">
            <a:schemeClr val="lt1"/>
          </a:fontRef>
        </p:style>
        <p:txBody>
          <a:bodyPr lIns="61489" tIns="30745" rIns="61489" bIns="30745" rtlCol="0" anchor="ctr"/>
          <a:lstStyle/>
          <a:p>
            <a:pPr algn="ctr"/>
            <a:endParaRPr lang="de-DE"/>
          </a:p>
        </p:txBody>
      </p:sp>
      <p:sp>
        <p:nvSpPr>
          <p:cNvPr id="18" name="Textfeld 17"/>
          <p:cNvSpPr txBox="1"/>
          <p:nvPr/>
        </p:nvSpPr>
        <p:spPr>
          <a:xfrm>
            <a:off x="22941" y="1062179"/>
            <a:ext cx="4974180" cy="907941"/>
          </a:xfrm>
          <a:prstGeom prst="rect">
            <a:avLst/>
          </a:prstGeom>
          <a:noFill/>
        </p:spPr>
        <p:txBody>
          <a:bodyPr wrap="square" rtlCol="0">
            <a:spAutoFit/>
          </a:bodyPr>
          <a:lstStyle/>
          <a:p>
            <a:pPr algn="ctr"/>
            <a:endParaRPr lang="de-DE" sz="1100" dirty="0">
              <a:solidFill>
                <a:schemeClr val="bg2"/>
              </a:solidFill>
              <a:latin typeface="Roboto Bold" panose="02000000000000000000" pitchFamily="2" charset="0"/>
              <a:ea typeface="Roboto Bold" panose="02000000000000000000" pitchFamily="2" charset="0"/>
              <a:cs typeface="Roboto Bold" panose="02000000000000000000" pitchFamily="2" charset="0"/>
            </a:endParaRPr>
          </a:p>
          <a:p>
            <a:pPr algn="ctr"/>
            <a:r>
              <a:rPr lang="de-DE" sz="1100" dirty="0">
                <a:solidFill>
                  <a:schemeClr val="bg2"/>
                </a:solidFill>
                <a:latin typeface="Roboto Bold" panose="02000000000000000000" pitchFamily="2" charset="0"/>
                <a:ea typeface="Roboto Bold" panose="02000000000000000000" pitchFamily="2" charset="0"/>
                <a:cs typeface="Roboto Bold" panose="02000000000000000000" pitchFamily="2" charset="0"/>
              </a:rPr>
              <a:t>Wir suchen zum nächstmöglichen Zeitpunkt einen </a:t>
            </a:r>
          </a:p>
          <a:p>
            <a:pPr algn="ctr"/>
            <a:r>
              <a:rPr lang="de-DE" sz="1500" dirty="0">
                <a:solidFill>
                  <a:srgbClr val="FFFFFF"/>
                </a:solidFill>
                <a:latin typeface="Roboto Bold" panose="02000000000000000000" pitchFamily="2" charset="0"/>
                <a:ea typeface="Roboto Bold" panose="02000000000000000000" pitchFamily="2" charset="0"/>
                <a:cs typeface="Roboto Bold" panose="02000000000000000000" pitchFamily="2" charset="0"/>
              </a:rPr>
              <a:t>Einrichter </a:t>
            </a:r>
            <a:r>
              <a:rPr lang="de-DE" sz="1500" dirty="0">
                <a:solidFill>
                  <a:schemeClr val="bg2"/>
                </a:solidFill>
                <a:latin typeface="Roboto Bold" panose="02000000000000000000" pitchFamily="2" charset="0"/>
                <a:ea typeface="Roboto Bold" panose="02000000000000000000" pitchFamily="2" charset="0"/>
                <a:cs typeface="Roboto Bold" panose="02000000000000000000" pitchFamily="2" charset="0"/>
              </a:rPr>
              <a:t>(m/w/d)</a:t>
            </a:r>
            <a:r>
              <a:rPr lang="de-DE" sz="1500" dirty="0">
                <a:solidFill>
                  <a:srgbClr val="FFFFFF"/>
                </a:solidFill>
                <a:latin typeface="Roboto Bold" panose="02000000000000000000" pitchFamily="2" charset="0"/>
                <a:ea typeface="Roboto Bold" panose="02000000000000000000" pitchFamily="2" charset="0"/>
                <a:cs typeface="Roboto Bold" panose="02000000000000000000" pitchFamily="2" charset="0"/>
              </a:rPr>
              <a:t> </a:t>
            </a:r>
          </a:p>
          <a:p>
            <a:pPr algn="ctr"/>
            <a:r>
              <a:rPr lang="de-DE" sz="1500" dirty="0">
                <a:solidFill>
                  <a:schemeClr val="bg1"/>
                </a:solidFill>
                <a:latin typeface="Roboto Bold" panose="02000000000000000000" pitchFamily="2" charset="0"/>
                <a:ea typeface="Roboto Bold" panose="02000000000000000000" pitchFamily="2" charset="0"/>
                <a:cs typeface="Roboto Bold" panose="02000000000000000000" pitchFamily="2" charset="0"/>
              </a:rPr>
              <a:t>für </a:t>
            </a:r>
            <a:r>
              <a:rPr lang="de-DE" sz="1500" dirty="0" err="1">
                <a:solidFill>
                  <a:schemeClr val="bg1"/>
                </a:solidFill>
                <a:latin typeface="Roboto Bold" panose="02000000000000000000" pitchFamily="2" charset="0"/>
                <a:ea typeface="Roboto Bold" panose="02000000000000000000" pitchFamily="2" charset="0"/>
                <a:cs typeface="Roboto Bold" panose="02000000000000000000" pitchFamily="2" charset="0"/>
              </a:rPr>
              <a:t>Federwindeautomaten</a:t>
            </a:r>
            <a:endParaRPr lang="de-DE" sz="1100" dirty="0">
              <a:solidFill>
                <a:schemeClr val="bg1"/>
              </a:solidFill>
              <a:latin typeface="Roboto Bold" panose="02000000000000000000" pitchFamily="2" charset="0"/>
              <a:ea typeface="Roboto Bold" panose="02000000000000000000" pitchFamily="2" charset="0"/>
              <a:cs typeface="Roboto Bold" panose="02000000000000000000" pitchFamily="2" charset="0"/>
            </a:endParaRPr>
          </a:p>
        </p:txBody>
      </p:sp>
      <p:sp>
        <p:nvSpPr>
          <p:cNvPr id="15" name="Textfeld 14"/>
          <p:cNvSpPr txBox="1"/>
          <p:nvPr/>
        </p:nvSpPr>
        <p:spPr>
          <a:xfrm>
            <a:off x="117412" y="2707972"/>
            <a:ext cx="1511455" cy="2054409"/>
          </a:xfrm>
          <a:prstGeom prst="rect">
            <a:avLst/>
          </a:prstGeom>
          <a:noFill/>
        </p:spPr>
        <p:txBody>
          <a:bodyPr wrap="square" rtlCol="0">
            <a:spAutoFit/>
          </a:bodyPr>
          <a:lstStyle/>
          <a:p>
            <a:pPr marL="87313" indent="-87313">
              <a:lnSpc>
                <a:spcPts val="1100"/>
              </a:lnSpc>
              <a:buSzPct val="80000"/>
              <a:buFont typeface="Arial"/>
              <a:buChar char="•"/>
            </a:pPr>
            <a:r>
              <a:rPr lang="de-DE" sz="700" kern="700" spc="-20" dirty="0">
                <a:solidFill>
                  <a:srgbClr val="000000"/>
                </a:solidFill>
                <a:latin typeface="Roboto Light"/>
                <a:cs typeface="Arial"/>
              </a:rPr>
              <a:t>Einrichten, Rüsten und Bedienen von konventionellen und CNC-</a:t>
            </a:r>
            <a:r>
              <a:rPr lang="de-DE" sz="700" kern="700" spc="-20" dirty="0" err="1">
                <a:solidFill>
                  <a:srgbClr val="000000"/>
                </a:solidFill>
                <a:latin typeface="Roboto Light"/>
                <a:cs typeface="Arial"/>
              </a:rPr>
              <a:t>Drahtfederwindeautomaten</a:t>
            </a:r>
            <a:endParaRPr lang="de-DE" sz="700" kern="700" spc="-20" dirty="0">
              <a:solidFill>
                <a:srgbClr val="000000"/>
              </a:solidFill>
              <a:latin typeface="Roboto Light"/>
              <a:cs typeface="Arial"/>
            </a:endParaRPr>
          </a:p>
          <a:p>
            <a:pPr marL="87313" indent="-87313">
              <a:lnSpc>
                <a:spcPts val="1100"/>
              </a:lnSpc>
              <a:buSzPct val="80000"/>
              <a:buFont typeface="Arial"/>
              <a:buChar char="•"/>
            </a:pPr>
            <a:r>
              <a:rPr lang="de-DE" sz="700" kern="700" spc="-20" dirty="0">
                <a:solidFill>
                  <a:srgbClr val="000000"/>
                </a:solidFill>
                <a:latin typeface="Roboto Light"/>
                <a:cs typeface="Arial"/>
              </a:rPr>
              <a:t>Wartung, kleinere Reparaturen und Störungsbehebung bei den </a:t>
            </a:r>
            <a:r>
              <a:rPr lang="de-DE" sz="700" kern="700" spc="-20" dirty="0" err="1">
                <a:solidFill>
                  <a:srgbClr val="000000"/>
                </a:solidFill>
                <a:latin typeface="Roboto Light"/>
                <a:cs typeface="Arial"/>
              </a:rPr>
              <a:t>Federwindeautomaten</a:t>
            </a:r>
            <a:endParaRPr lang="de-DE" sz="700" kern="700" spc="-20" dirty="0">
              <a:solidFill>
                <a:srgbClr val="000000"/>
              </a:solidFill>
              <a:latin typeface="Roboto Light"/>
              <a:cs typeface="Arial"/>
            </a:endParaRPr>
          </a:p>
          <a:p>
            <a:pPr marL="87313" indent="-87313">
              <a:lnSpc>
                <a:spcPts val="1100"/>
              </a:lnSpc>
              <a:buSzPct val="80000"/>
              <a:buFont typeface="Arial"/>
              <a:buChar char="•"/>
            </a:pPr>
            <a:r>
              <a:rPr lang="de-DE" sz="700" kern="700" spc="-20" dirty="0">
                <a:solidFill>
                  <a:srgbClr val="000000"/>
                </a:solidFill>
                <a:latin typeface="Roboto Light"/>
                <a:cs typeface="Arial"/>
              </a:rPr>
              <a:t>Optimierung von </a:t>
            </a:r>
            <a:r>
              <a:rPr lang="de-DE" sz="700" kern="700" spc="-20" dirty="0" err="1">
                <a:solidFill>
                  <a:srgbClr val="000000"/>
                </a:solidFill>
                <a:latin typeface="Roboto Light"/>
                <a:cs typeface="Arial"/>
              </a:rPr>
              <a:t>Windewerkzeugen</a:t>
            </a:r>
            <a:r>
              <a:rPr lang="de-DE" sz="700" kern="700" spc="-20" dirty="0">
                <a:solidFill>
                  <a:srgbClr val="000000"/>
                </a:solidFill>
                <a:latin typeface="Roboto Light"/>
                <a:cs typeface="Arial"/>
              </a:rPr>
              <a:t>, Laufleistung und Fertigungsqualität</a:t>
            </a:r>
          </a:p>
          <a:p>
            <a:pPr marL="87313" indent="-87313">
              <a:lnSpc>
                <a:spcPts val="1100"/>
              </a:lnSpc>
              <a:buSzPct val="80000"/>
              <a:buFont typeface="Arial"/>
              <a:buChar char="•"/>
            </a:pPr>
            <a:r>
              <a:rPr lang="de-DE" sz="700" kern="700" spc="-20" dirty="0">
                <a:solidFill>
                  <a:srgbClr val="000000"/>
                </a:solidFill>
                <a:latin typeface="Roboto Light"/>
                <a:cs typeface="Arial"/>
              </a:rPr>
              <a:t>Herstellung von Probemustern</a:t>
            </a:r>
          </a:p>
          <a:p>
            <a:pPr marL="87313" indent="-87313">
              <a:lnSpc>
                <a:spcPts val="1100"/>
              </a:lnSpc>
              <a:buSzPct val="80000"/>
              <a:buFont typeface="Arial"/>
              <a:buChar char="•"/>
            </a:pPr>
            <a:r>
              <a:rPr lang="de-DE" sz="700" kern="700" spc="-20" dirty="0">
                <a:solidFill>
                  <a:srgbClr val="000000"/>
                </a:solidFill>
                <a:latin typeface="Roboto Light"/>
                <a:cs typeface="Arial"/>
              </a:rPr>
              <a:t>Prüfung der Federn und Dokumentation der Ergebnisse im CAQ</a:t>
            </a:r>
          </a:p>
          <a:p>
            <a:pPr marL="87313" indent="-87313">
              <a:lnSpc>
                <a:spcPts val="1100"/>
              </a:lnSpc>
              <a:buSzPct val="80000"/>
              <a:buFont typeface="Arial"/>
              <a:buChar char="•"/>
            </a:pPr>
            <a:endParaRPr lang="de-DE" sz="700" kern="700" spc="-20" dirty="0">
              <a:solidFill>
                <a:srgbClr val="000000"/>
              </a:solidFill>
              <a:latin typeface="Roboto Light"/>
              <a:cs typeface="Arial"/>
            </a:endParaRPr>
          </a:p>
        </p:txBody>
      </p:sp>
      <p:sp>
        <p:nvSpPr>
          <p:cNvPr id="16" name="Textfeld 15"/>
          <p:cNvSpPr txBox="1"/>
          <p:nvPr/>
        </p:nvSpPr>
        <p:spPr>
          <a:xfrm>
            <a:off x="1684202" y="2707972"/>
            <a:ext cx="1592150" cy="1913344"/>
          </a:xfrm>
          <a:prstGeom prst="rect">
            <a:avLst/>
          </a:prstGeom>
          <a:noFill/>
        </p:spPr>
        <p:txBody>
          <a:bodyPr wrap="square" rIns="0" rtlCol="0">
            <a:spAutoFit/>
          </a:bodyPr>
          <a:lstStyle/>
          <a:p>
            <a:pPr marL="87313" indent="-87313">
              <a:lnSpc>
                <a:spcPts val="1100"/>
              </a:lnSpc>
              <a:buSzPct val="80000"/>
              <a:buFont typeface="Arial"/>
              <a:buChar char="•"/>
            </a:pPr>
            <a:r>
              <a:rPr lang="de-DE" sz="700" kern="700" spc="-20" dirty="0">
                <a:solidFill>
                  <a:srgbClr val="000000"/>
                </a:solidFill>
                <a:latin typeface="Roboto Light"/>
                <a:cs typeface="Arial"/>
              </a:rPr>
              <a:t>Ausbildung als Maschinen-/Anlagen-führer oder vergleichbarer Metallberuf</a:t>
            </a:r>
          </a:p>
          <a:p>
            <a:pPr marL="87313" indent="-87313">
              <a:lnSpc>
                <a:spcPts val="1100"/>
              </a:lnSpc>
              <a:buSzPct val="80000"/>
              <a:buFont typeface="Arial"/>
              <a:buChar char="•"/>
            </a:pPr>
            <a:r>
              <a:rPr lang="de-DE" sz="700" kern="700" spc="-20" dirty="0">
                <a:solidFill>
                  <a:srgbClr val="000000"/>
                </a:solidFill>
                <a:latin typeface="Roboto Light"/>
                <a:cs typeface="Arial"/>
              </a:rPr>
              <a:t>Erfahrung mit CNC Steuerungen wünschenswert</a:t>
            </a:r>
          </a:p>
          <a:p>
            <a:pPr marL="87313" indent="-87313">
              <a:lnSpc>
                <a:spcPts val="1100"/>
              </a:lnSpc>
              <a:buSzPct val="80000"/>
              <a:buFont typeface="Arial"/>
              <a:buChar char="•"/>
            </a:pPr>
            <a:r>
              <a:rPr lang="de-DE" sz="700" kern="700" spc="-20" dirty="0">
                <a:solidFill>
                  <a:srgbClr val="000000"/>
                </a:solidFill>
                <a:latin typeface="Roboto Light"/>
                <a:cs typeface="Arial"/>
              </a:rPr>
              <a:t>Idealerweise Erfahrung mit Simplex MC, FX und Schenker FA6S von Vorteil</a:t>
            </a:r>
          </a:p>
          <a:p>
            <a:pPr marL="87313" indent="-87313">
              <a:lnSpc>
                <a:spcPts val="1100"/>
              </a:lnSpc>
              <a:buSzPct val="80000"/>
              <a:buFont typeface="Arial"/>
              <a:buChar char="•"/>
            </a:pPr>
            <a:r>
              <a:rPr lang="de-DE" sz="700" kern="700" spc="-20" dirty="0">
                <a:solidFill>
                  <a:srgbClr val="000000"/>
                </a:solidFill>
                <a:latin typeface="Roboto Light"/>
                <a:cs typeface="Arial"/>
              </a:rPr>
              <a:t>Erfahrung mit kleinen Drahtabmessungen </a:t>
            </a:r>
          </a:p>
          <a:p>
            <a:pPr marL="87313" indent="-87313">
              <a:lnSpc>
                <a:spcPts val="1100"/>
              </a:lnSpc>
              <a:buSzPct val="80000"/>
              <a:buFont typeface="Arial"/>
              <a:buChar char="•"/>
            </a:pPr>
            <a:r>
              <a:rPr lang="de-DE" sz="700" kern="700" spc="-20" dirty="0">
                <a:solidFill>
                  <a:srgbClr val="000000"/>
                </a:solidFill>
                <a:latin typeface="Roboto Light"/>
                <a:cs typeface="Arial"/>
              </a:rPr>
              <a:t>Gute Kenntnisse im Umgang mit Messgeräten</a:t>
            </a:r>
          </a:p>
          <a:p>
            <a:pPr marL="87313" indent="-87313">
              <a:lnSpc>
                <a:spcPts val="1100"/>
              </a:lnSpc>
              <a:buSzPct val="80000"/>
              <a:buFont typeface="Arial"/>
              <a:buChar char="•"/>
            </a:pPr>
            <a:r>
              <a:rPr lang="de-DE" sz="700" kern="700" spc="-20" dirty="0">
                <a:solidFill>
                  <a:srgbClr val="000000"/>
                </a:solidFill>
                <a:latin typeface="Roboto Light"/>
                <a:cs typeface="Arial"/>
              </a:rPr>
              <a:t>Selbständigkeit bei gleichzeitiger Kooperationsbereitschaft</a:t>
            </a:r>
          </a:p>
          <a:p>
            <a:pPr marL="87313" indent="-87313">
              <a:lnSpc>
                <a:spcPts val="1100"/>
              </a:lnSpc>
              <a:buSzPct val="80000"/>
              <a:buFont typeface="Arial"/>
              <a:buChar char="•"/>
            </a:pPr>
            <a:r>
              <a:rPr lang="de-DE" sz="700" kern="700" spc="-20" dirty="0">
                <a:solidFill>
                  <a:srgbClr val="000000"/>
                </a:solidFill>
                <a:latin typeface="Roboto Light"/>
                <a:cs typeface="Arial"/>
              </a:rPr>
              <a:t>Exakte, sorgfältige Arbeitsweise</a:t>
            </a:r>
          </a:p>
        </p:txBody>
      </p:sp>
      <p:sp>
        <p:nvSpPr>
          <p:cNvPr id="20" name="Textfeld 19"/>
          <p:cNvSpPr txBox="1"/>
          <p:nvPr/>
        </p:nvSpPr>
        <p:spPr>
          <a:xfrm>
            <a:off x="3250141" y="2707972"/>
            <a:ext cx="1538489" cy="1926168"/>
          </a:xfrm>
          <a:prstGeom prst="rect">
            <a:avLst/>
          </a:prstGeom>
          <a:noFill/>
        </p:spPr>
        <p:txBody>
          <a:bodyPr wrap="square" rIns="0" rtlCol="0">
            <a:spAutoFit/>
          </a:bodyPr>
          <a:lstStyle/>
          <a:p>
            <a:pPr algn="just">
              <a:lnSpc>
                <a:spcPts val="1100"/>
              </a:lnSpc>
              <a:buSzPct val="80000"/>
            </a:pPr>
            <a:r>
              <a:rPr lang="de-DE" sz="700" kern="700" spc="-20" dirty="0">
                <a:solidFill>
                  <a:srgbClr val="000000"/>
                </a:solidFill>
                <a:latin typeface="Roboto Light"/>
                <a:cs typeface="Arial"/>
              </a:rPr>
              <a:t>Neben abwechslungsreichen Tätig-</a:t>
            </a:r>
            <a:r>
              <a:rPr lang="de-DE" sz="700" kern="700" spc="-20" dirty="0" err="1">
                <a:solidFill>
                  <a:srgbClr val="000000"/>
                </a:solidFill>
                <a:latin typeface="Roboto Light"/>
                <a:cs typeface="Arial"/>
              </a:rPr>
              <a:t>keiten</a:t>
            </a:r>
            <a:r>
              <a:rPr lang="de-DE" sz="700" kern="700" spc="-20" dirty="0">
                <a:solidFill>
                  <a:srgbClr val="000000"/>
                </a:solidFill>
                <a:latin typeface="Roboto Light"/>
                <a:cs typeface="Arial"/>
              </a:rPr>
              <a:t> mit großen Gestaltungsräumen sowie individuellen Weiterbildungs- und Entwicklungsmöglichkeiten bieten wir eine markt- und leistungsorientierte Entlohnung. Die Balance zwischen Beruf und Freizeit, Spaß an der Arbeit sowie ein fairer und kollegialer Umgang miteinander liegen uns am Herzen. Deshalb bieten wir unseren Mit-arbeitern flexible Arbeitszeiten </a:t>
            </a:r>
            <a:r>
              <a:rPr lang="de-DE" sz="700" kern="700" spc="-40" dirty="0">
                <a:solidFill>
                  <a:srgbClr val="000000"/>
                </a:solidFill>
                <a:latin typeface="Roboto Light"/>
                <a:cs typeface="Arial"/>
              </a:rPr>
              <a:t>und in Kooperation </a:t>
            </a:r>
            <a:r>
              <a:rPr lang="de-DE" sz="700" kern="700" spc="-20" dirty="0">
                <a:solidFill>
                  <a:srgbClr val="000000"/>
                </a:solidFill>
                <a:latin typeface="Roboto Light"/>
                <a:cs typeface="Arial"/>
              </a:rPr>
              <a:t>mit der Stadt Schramberg eine eigene Betriebskindertagesstätte.</a:t>
            </a:r>
          </a:p>
        </p:txBody>
      </p:sp>
      <p:pic>
        <p:nvPicPr>
          <p:cNvPr id="4" name="Bild 3" descr="farben.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3582" y="5685628"/>
            <a:ext cx="4575048" cy="70104"/>
          </a:xfrm>
          <a:prstGeom prst="rect">
            <a:avLst/>
          </a:prstGeom>
        </p:spPr>
      </p:pic>
      <p:sp>
        <p:nvSpPr>
          <p:cNvPr id="5" name="Rechteck 4"/>
          <p:cNvSpPr/>
          <p:nvPr/>
        </p:nvSpPr>
        <p:spPr>
          <a:xfrm>
            <a:off x="2547" y="0"/>
            <a:ext cx="4999666" cy="5761038"/>
          </a:xfrm>
          <a:prstGeom prst="rect">
            <a:avLst/>
          </a:prstGeom>
          <a:noFill/>
          <a:ln w="12700">
            <a:solidFill>
              <a:srgbClr val="000000"/>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de-DE"/>
          </a:p>
        </p:txBody>
      </p:sp>
      <p:sp>
        <p:nvSpPr>
          <p:cNvPr id="27" name="Textfeld 22"/>
          <p:cNvSpPr txBox="1"/>
          <p:nvPr/>
        </p:nvSpPr>
        <p:spPr>
          <a:xfrm>
            <a:off x="187593" y="4584247"/>
            <a:ext cx="4466529" cy="297517"/>
          </a:xfrm>
          <a:prstGeom prst="rect">
            <a:avLst/>
          </a:prstGeom>
          <a:noFill/>
        </p:spPr>
        <p:txBody>
          <a:bodyPr wrap="square" rtlCol="0">
            <a:spAutoFit/>
          </a:bodyPr>
          <a:lstStyle>
            <a:defPPr>
              <a:defRPr lang="de-DE"/>
            </a:defPPr>
            <a:lvl1pPr marL="0" algn="l" defTabSz="307451" rtl="0" eaLnBrk="1" latinLnBrk="0" hangingPunct="1">
              <a:defRPr sz="1200" kern="1200">
                <a:solidFill>
                  <a:schemeClr val="tx1"/>
                </a:solidFill>
                <a:latin typeface="+mn-lt"/>
                <a:ea typeface="+mn-ea"/>
                <a:cs typeface="+mn-cs"/>
              </a:defRPr>
            </a:lvl1pPr>
            <a:lvl2pPr marL="307451" algn="l" defTabSz="307451" rtl="0" eaLnBrk="1" latinLnBrk="0" hangingPunct="1">
              <a:defRPr sz="1200" kern="1200">
                <a:solidFill>
                  <a:schemeClr val="tx1"/>
                </a:solidFill>
                <a:latin typeface="+mn-lt"/>
                <a:ea typeface="+mn-ea"/>
                <a:cs typeface="+mn-cs"/>
              </a:defRPr>
            </a:lvl2pPr>
            <a:lvl3pPr marL="614900" algn="l" defTabSz="307451" rtl="0" eaLnBrk="1" latinLnBrk="0" hangingPunct="1">
              <a:defRPr sz="1200" kern="1200">
                <a:solidFill>
                  <a:schemeClr val="tx1"/>
                </a:solidFill>
                <a:latin typeface="+mn-lt"/>
                <a:ea typeface="+mn-ea"/>
                <a:cs typeface="+mn-cs"/>
              </a:defRPr>
            </a:lvl3pPr>
            <a:lvl4pPr marL="922351" algn="l" defTabSz="307451" rtl="0" eaLnBrk="1" latinLnBrk="0" hangingPunct="1">
              <a:defRPr sz="1200" kern="1200">
                <a:solidFill>
                  <a:schemeClr val="tx1"/>
                </a:solidFill>
                <a:latin typeface="+mn-lt"/>
                <a:ea typeface="+mn-ea"/>
                <a:cs typeface="+mn-cs"/>
              </a:defRPr>
            </a:lvl4pPr>
            <a:lvl5pPr marL="1229802" algn="l" defTabSz="307451" rtl="0" eaLnBrk="1" latinLnBrk="0" hangingPunct="1">
              <a:defRPr sz="1200" kern="1200">
                <a:solidFill>
                  <a:schemeClr val="tx1"/>
                </a:solidFill>
                <a:latin typeface="+mn-lt"/>
                <a:ea typeface="+mn-ea"/>
                <a:cs typeface="+mn-cs"/>
              </a:defRPr>
            </a:lvl5pPr>
            <a:lvl6pPr marL="1537252" algn="l" defTabSz="307451" rtl="0" eaLnBrk="1" latinLnBrk="0" hangingPunct="1">
              <a:defRPr sz="1200" kern="1200">
                <a:solidFill>
                  <a:schemeClr val="tx1"/>
                </a:solidFill>
                <a:latin typeface="+mn-lt"/>
                <a:ea typeface="+mn-ea"/>
                <a:cs typeface="+mn-cs"/>
              </a:defRPr>
            </a:lvl6pPr>
            <a:lvl7pPr marL="1844703" algn="l" defTabSz="307451" rtl="0" eaLnBrk="1" latinLnBrk="0" hangingPunct="1">
              <a:defRPr sz="1200" kern="1200">
                <a:solidFill>
                  <a:schemeClr val="tx1"/>
                </a:solidFill>
                <a:latin typeface="+mn-lt"/>
                <a:ea typeface="+mn-ea"/>
                <a:cs typeface="+mn-cs"/>
              </a:defRPr>
            </a:lvl7pPr>
            <a:lvl8pPr marL="2152153" algn="l" defTabSz="307451" rtl="0" eaLnBrk="1" latinLnBrk="0" hangingPunct="1">
              <a:defRPr sz="1200" kern="1200">
                <a:solidFill>
                  <a:schemeClr val="tx1"/>
                </a:solidFill>
                <a:latin typeface="+mn-lt"/>
                <a:ea typeface="+mn-ea"/>
                <a:cs typeface="+mn-cs"/>
              </a:defRPr>
            </a:lvl8pPr>
            <a:lvl9pPr marL="2459603" algn="l" defTabSz="307451" rtl="0" eaLnBrk="1" latinLnBrk="0" hangingPunct="1">
              <a:defRPr sz="1200" kern="1200">
                <a:solidFill>
                  <a:schemeClr val="tx1"/>
                </a:solidFill>
                <a:latin typeface="+mn-lt"/>
                <a:ea typeface="+mn-ea"/>
                <a:cs typeface="+mn-cs"/>
              </a:defRPr>
            </a:lvl9pPr>
          </a:lstStyle>
          <a:p>
            <a:pPr>
              <a:lnSpc>
                <a:spcPts val="800"/>
              </a:lnSpc>
              <a:buSzPct val="80000"/>
            </a:pPr>
            <a:r>
              <a:rPr lang="de-DE" sz="700" kern="700" dirty="0">
                <a:solidFill>
                  <a:srgbClr val="434343"/>
                </a:solidFill>
                <a:latin typeface="Roboto Bold"/>
                <a:cs typeface="Arial"/>
              </a:rPr>
              <a:t>Interessiert? Dann senden Sie uns bitte Ihre aussagefähigen Unterlagen mit Angabe </a:t>
            </a:r>
            <a:br>
              <a:rPr lang="de-DE" sz="700" kern="700" dirty="0">
                <a:solidFill>
                  <a:srgbClr val="434343"/>
                </a:solidFill>
                <a:latin typeface="Roboto Bold"/>
                <a:cs typeface="Arial"/>
              </a:rPr>
            </a:br>
            <a:r>
              <a:rPr lang="de-DE" sz="700" kern="700" dirty="0">
                <a:solidFill>
                  <a:srgbClr val="434343"/>
                </a:solidFill>
                <a:latin typeface="Roboto Bold"/>
                <a:cs typeface="Arial"/>
              </a:rPr>
              <a:t>Ihrer Gehaltsvorstellung und des möglichen Eintrittstermins per E-Mail:</a:t>
            </a:r>
          </a:p>
        </p:txBody>
      </p:sp>
      <p:sp>
        <p:nvSpPr>
          <p:cNvPr id="21" name="Textfeld 20">
            <a:extLst>
              <a:ext uri="{FF2B5EF4-FFF2-40B4-BE49-F238E27FC236}">
                <a16:creationId xmlns:a16="http://schemas.microsoft.com/office/drawing/2014/main" id="{19D14C3C-2C04-4A4C-9C51-F9E0A98E376B}"/>
              </a:ext>
            </a:extLst>
          </p:cNvPr>
          <p:cNvSpPr txBox="1"/>
          <p:nvPr/>
        </p:nvSpPr>
        <p:spPr>
          <a:xfrm>
            <a:off x="149695" y="5325495"/>
            <a:ext cx="2252269" cy="261610"/>
          </a:xfrm>
          <a:prstGeom prst="rect">
            <a:avLst/>
          </a:prstGeom>
          <a:noFill/>
        </p:spPr>
        <p:txBody>
          <a:bodyPr wrap="square" rtlCol="0">
            <a:spAutoFit/>
          </a:bodyPr>
          <a:lstStyle>
            <a:defPPr>
              <a:defRPr lang="de-DE"/>
            </a:defPPr>
            <a:lvl1pPr marL="0" algn="l" defTabSz="307451" rtl="0" eaLnBrk="1" latinLnBrk="0" hangingPunct="1">
              <a:defRPr sz="1200" kern="1200">
                <a:solidFill>
                  <a:schemeClr val="tx1"/>
                </a:solidFill>
                <a:latin typeface="+mn-lt"/>
                <a:ea typeface="+mn-ea"/>
                <a:cs typeface="+mn-cs"/>
              </a:defRPr>
            </a:lvl1pPr>
            <a:lvl2pPr marL="307451" algn="l" defTabSz="307451" rtl="0" eaLnBrk="1" latinLnBrk="0" hangingPunct="1">
              <a:defRPr sz="1200" kern="1200">
                <a:solidFill>
                  <a:schemeClr val="tx1"/>
                </a:solidFill>
                <a:latin typeface="+mn-lt"/>
                <a:ea typeface="+mn-ea"/>
                <a:cs typeface="+mn-cs"/>
              </a:defRPr>
            </a:lvl2pPr>
            <a:lvl3pPr marL="614900" algn="l" defTabSz="307451" rtl="0" eaLnBrk="1" latinLnBrk="0" hangingPunct="1">
              <a:defRPr sz="1200" kern="1200">
                <a:solidFill>
                  <a:schemeClr val="tx1"/>
                </a:solidFill>
                <a:latin typeface="+mn-lt"/>
                <a:ea typeface="+mn-ea"/>
                <a:cs typeface="+mn-cs"/>
              </a:defRPr>
            </a:lvl3pPr>
            <a:lvl4pPr marL="922351" algn="l" defTabSz="307451" rtl="0" eaLnBrk="1" latinLnBrk="0" hangingPunct="1">
              <a:defRPr sz="1200" kern="1200">
                <a:solidFill>
                  <a:schemeClr val="tx1"/>
                </a:solidFill>
                <a:latin typeface="+mn-lt"/>
                <a:ea typeface="+mn-ea"/>
                <a:cs typeface="+mn-cs"/>
              </a:defRPr>
            </a:lvl4pPr>
            <a:lvl5pPr marL="1229802" algn="l" defTabSz="307451" rtl="0" eaLnBrk="1" latinLnBrk="0" hangingPunct="1">
              <a:defRPr sz="1200" kern="1200">
                <a:solidFill>
                  <a:schemeClr val="tx1"/>
                </a:solidFill>
                <a:latin typeface="+mn-lt"/>
                <a:ea typeface="+mn-ea"/>
                <a:cs typeface="+mn-cs"/>
              </a:defRPr>
            </a:lvl5pPr>
            <a:lvl6pPr marL="1537252" algn="l" defTabSz="307451" rtl="0" eaLnBrk="1" latinLnBrk="0" hangingPunct="1">
              <a:defRPr sz="1200" kern="1200">
                <a:solidFill>
                  <a:schemeClr val="tx1"/>
                </a:solidFill>
                <a:latin typeface="+mn-lt"/>
                <a:ea typeface="+mn-ea"/>
                <a:cs typeface="+mn-cs"/>
              </a:defRPr>
            </a:lvl6pPr>
            <a:lvl7pPr marL="1844703" algn="l" defTabSz="307451" rtl="0" eaLnBrk="1" latinLnBrk="0" hangingPunct="1">
              <a:defRPr sz="1200" kern="1200">
                <a:solidFill>
                  <a:schemeClr val="tx1"/>
                </a:solidFill>
                <a:latin typeface="+mn-lt"/>
                <a:ea typeface="+mn-ea"/>
                <a:cs typeface="+mn-cs"/>
              </a:defRPr>
            </a:lvl7pPr>
            <a:lvl8pPr marL="2152153" algn="l" defTabSz="307451" rtl="0" eaLnBrk="1" latinLnBrk="0" hangingPunct="1">
              <a:defRPr sz="1200" kern="1200">
                <a:solidFill>
                  <a:schemeClr val="tx1"/>
                </a:solidFill>
                <a:latin typeface="+mn-lt"/>
                <a:ea typeface="+mn-ea"/>
                <a:cs typeface="+mn-cs"/>
              </a:defRPr>
            </a:lvl8pPr>
            <a:lvl9pPr marL="2459603" algn="l" defTabSz="307451" rtl="0" eaLnBrk="1" latinLnBrk="0" hangingPunct="1">
              <a:defRPr sz="1200" kern="1200">
                <a:solidFill>
                  <a:schemeClr val="tx1"/>
                </a:solidFill>
                <a:latin typeface="+mn-lt"/>
                <a:ea typeface="+mn-ea"/>
                <a:cs typeface="+mn-cs"/>
              </a:defRPr>
            </a:lvl9pPr>
          </a:lstStyle>
          <a:p>
            <a:r>
              <a:rPr lang="de-DE" sz="1100" dirty="0">
                <a:solidFill>
                  <a:schemeClr val="tx2"/>
                </a:solidFill>
                <a:latin typeface="Roboto Bold" panose="02000000000000000000" pitchFamily="2" charset="0"/>
                <a:ea typeface="Roboto Bold" panose="02000000000000000000" pitchFamily="2" charset="0"/>
                <a:cs typeface="Roboto Bold" panose="02000000000000000000" pitchFamily="2" charset="0"/>
              </a:rPr>
              <a:t>www.carl-haas.com</a:t>
            </a:r>
          </a:p>
        </p:txBody>
      </p:sp>
      <p:sp>
        <p:nvSpPr>
          <p:cNvPr id="23" name="Textfeld 23">
            <a:extLst>
              <a:ext uri="{FF2B5EF4-FFF2-40B4-BE49-F238E27FC236}">
                <a16:creationId xmlns:a16="http://schemas.microsoft.com/office/drawing/2014/main" id="{4798E708-2CBC-4BF4-80CD-4E2DDD40A413}"/>
              </a:ext>
            </a:extLst>
          </p:cNvPr>
          <p:cNvSpPr txBox="1"/>
          <p:nvPr/>
        </p:nvSpPr>
        <p:spPr>
          <a:xfrm>
            <a:off x="172660" y="4919181"/>
            <a:ext cx="2972376" cy="361637"/>
          </a:xfrm>
          <a:prstGeom prst="rect">
            <a:avLst/>
          </a:prstGeom>
          <a:noFill/>
        </p:spPr>
        <p:txBody>
          <a:bodyPr wrap="square" rtlCol="0">
            <a:spAutoFit/>
          </a:bodyPr>
          <a:lstStyle>
            <a:defPPr>
              <a:defRPr lang="de-DE"/>
            </a:defPPr>
            <a:lvl1pPr marL="0" algn="l" defTabSz="307451" rtl="0" eaLnBrk="1" latinLnBrk="0" hangingPunct="1">
              <a:defRPr sz="1200" kern="1200">
                <a:solidFill>
                  <a:schemeClr val="tx1"/>
                </a:solidFill>
                <a:latin typeface="+mn-lt"/>
                <a:ea typeface="+mn-ea"/>
                <a:cs typeface="+mn-cs"/>
              </a:defRPr>
            </a:lvl1pPr>
            <a:lvl2pPr marL="307451" algn="l" defTabSz="307451" rtl="0" eaLnBrk="1" latinLnBrk="0" hangingPunct="1">
              <a:defRPr sz="1200" kern="1200">
                <a:solidFill>
                  <a:schemeClr val="tx1"/>
                </a:solidFill>
                <a:latin typeface="+mn-lt"/>
                <a:ea typeface="+mn-ea"/>
                <a:cs typeface="+mn-cs"/>
              </a:defRPr>
            </a:lvl2pPr>
            <a:lvl3pPr marL="614900" algn="l" defTabSz="307451" rtl="0" eaLnBrk="1" latinLnBrk="0" hangingPunct="1">
              <a:defRPr sz="1200" kern="1200">
                <a:solidFill>
                  <a:schemeClr val="tx1"/>
                </a:solidFill>
                <a:latin typeface="+mn-lt"/>
                <a:ea typeface="+mn-ea"/>
                <a:cs typeface="+mn-cs"/>
              </a:defRPr>
            </a:lvl3pPr>
            <a:lvl4pPr marL="922351" algn="l" defTabSz="307451" rtl="0" eaLnBrk="1" latinLnBrk="0" hangingPunct="1">
              <a:defRPr sz="1200" kern="1200">
                <a:solidFill>
                  <a:schemeClr val="tx1"/>
                </a:solidFill>
                <a:latin typeface="+mn-lt"/>
                <a:ea typeface="+mn-ea"/>
                <a:cs typeface="+mn-cs"/>
              </a:defRPr>
            </a:lvl4pPr>
            <a:lvl5pPr marL="1229802" algn="l" defTabSz="307451" rtl="0" eaLnBrk="1" latinLnBrk="0" hangingPunct="1">
              <a:defRPr sz="1200" kern="1200">
                <a:solidFill>
                  <a:schemeClr val="tx1"/>
                </a:solidFill>
                <a:latin typeface="+mn-lt"/>
                <a:ea typeface="+mn-ea"/>
                <a:cs typeface="+mn-cs"/>
              </a:defRPr>
            </a:lvl5pPr>
            <a:lvl6pPr marL="1537252" algn="l" defTabSz="307451" rtl="0" eaLnBrk="1" latinLnBrk="0" hangingPunct="1">
              <a:defRPr sz="1200" kern="1200">
                <a:solidFill>
                  <a:schemeClr val="tx1"/>
                </a:solidFill>
                <a:latin typeface="+mn-lt"/>
                <a:ea typeface="+mn-ea"/>
                <a:cs typeface="+mn-cs"/>
              </a:defRPr>
            </a:lvl6pPr>
            <a:lvl7pPr marL="1844703" algn="l" defTabSz="307451" rtl="0" eaLnBrk="1" latinLnBrk="0" hangingPunct="1">
              <a:defRPr sz="1200" kern="1200">
                <a:solidFill>
                  <a:schemeClr val="tx1"/>
                </a:solidFill>
                <a:latin typeface="+mn-lt"/>
                <a:ea typeface="+mn-ea"/>
                <a:cs typeface="+mn-cs"/>
              </a:defRPr>
            </a:lvl7pPr>
            <a:lvl8pPr marL="2152153" algn="l" defTabSz="307451" rtl="0" eaLnBrk="1" latinLnBrk="0" hangingPunct="1">
              <a:defRPr sz="1200" kern="1200">
                <a:solidFill>
                  <a:schemeClr val="tx1"/>
                </a:solidFill>
                <a:latin typeface="+mn-lt"/>
                <a:ea typeface="+mn-ea"/>
                <a:cs typeface="+mn-cs"/>
              </a:defRPr>
            </a:lvl8pPr>
            <a:lvl9pPr marL="2459603" algn="l" defTabSz="307451" rtl="0" eaLnBrk="1" latinLnBrk="0" hangingPunct="1">
              <a:defRPr sz="1200" kern="1200">
                <a:solidFill>
                  <a:schemeClr val="tx1"/>
                </a:solidFill>
                <a:latin typeface="+mn-lt"/>
                <a:ea typeface="+mn-ea"/>
                <a:cs typeface="+mn-cs"/>
              </a:defRPr>
            </a:lvl9pPr>
          </a:lstStyle>
          <a:p>
            <a:pPr>
              <a:lnSpc>
                <a:spcPts val="1100"/>
              </a:lnSpc>
              <a:buSzPct val="80000"/>
            </a:pPr>
            <a:r>
              <a:rPr lang="de-DE" sz="700" kern="700" dirty="0">
                <a:solidFill>
                  <a:srgbClr val="434343"/>
                </a:solidFill>
                <a:latin typeface="Roboto Bold"/>
                <a:cs typeface="Arial"/>
              </a:rPr>
              <a:t>CARL HAAS GmbH		</a:t>
            </a:r>
            <a:r>
              <a:rPr lang="de-DE" sz="700" kern="700" dirty="0">
                <a:solidFill>
                  <a:srgbClr val="000000"/>
                </a:solidFill>
                <a:latin typeface="Roboto Light"/>
                <a:cs typeface="Arial"/>
              </a:rPr>
              <a:t>Dr.-Konstantin-Hank-Str. 18</a:t>
            </a:r>
          </a:p>
          <a:p>
            <a:pPr>
              <a:lnSpc>
                <a:spcPts val="1100"/>
              </a:lnSpc>
              <a:buSzPct val="80000"/>
            </a:pPr>
            <a:r>
              <a:rPr lang="de-DE" sz="700" kern="700" dirty="0">
                <a:solidFill>
                  <a:srgbClr val="000000"/>
                </a:solidFill>
                <a:latin typeface="Roboto Light"/>
                <a:cs typeface="Arial"/>
              </a:rPr>
              <a:t>				78713 Schramberg</a:t>
            </a:r>
          </a:p>
        </p:txBody>
      </p:sp>
      <p:sp>
        <p:nvSpPr>
          <p:cNvPr id="24" name="Textfeld 25">
            <a:extLst>
              <a:ext uri="{FF2B5EF4-FFF2-40B4-BE49-F238E27FC236}">
                <a16:creationId xmlns:a16="http://schemas.microsoft.com/office/drawing/2014/main" id="{D974A085-5A60-44C6-B375-63867F595599}"/>
              </a:ext>
            </a:extLst>
          </p:cNvPr>
          <p:cNvSpPr txBox="1"/>
          <p:nvPr/>
        </p:nvSpPr>
        <p:spPr>
          <a:xfrm>
            <a:off x="3277484" y="4897626"/>
            <a:ext cx="1550025" cy="220573"/>
          </a:xfrm>
          <a:prstGeom prst="rect">
            <a:avLst/>
          </a:prstGeom>
          <a:noFill/>
        </p:spPr>
        <p:txBody>
          <a:bodyPr wrap="square" rIns="0" rtlCol="0">
            <a:spAutoFit/>
          </a:bodyPr>
          <a:lstStyle>
            <a:defPPr>
              <a:defRPr lang="de-DE"/>
            </a:defPPr>
            <a:lvl1pPr marL="0" algn="l" defTabSz="307451" rtl="0" eaLnBrk="1" latinLnBrk="0" hangingPunct="1">
              <a:defRPr sz="1200" kern="1200">
                <a:solidFill>
                  <a:schemeClr val="tx1"/>
                </a:solidFill>
                <a:latin typeface="+mn-lt"/>
                <a:ea typeface="+mn-ea"/>
                <a:cs typeface="+mn-cs"/>
              </a:defRPr>
            </a:lvl1pPr>
            <a:lvl2pPr marL="307451" algn="l" defTabSz="307451" rtl="0" eaLnBrk="1" latinLnBrk="0" hangingPunct="1">
              <a:defRPr sz="1200" kern="1200">
                <a:solidFill>
                  <a:schemeClr val="tx1"/>
                </a:solidFill>
                <a:latin typeface="+mn-lt"/>
                <a:ea typeface="+mn-ea"/>
                <a:cs typeface="+mn-cs"/>
              </a:defRPr>
            </a:lvl2pPr>
            <a:lvl3pPr marL="614900" algn="l" defTabSz="307451" rtl="0" eaLnBrk="1" latinLnBrk="0" hangingPunct="1">
              <a:defRPr sz="1200" kern="1200">
                <a:solidFill>
                  <a:schemeClr val="tx1"/>
                </a:solidFill>
                <a:latin typeface="+mn-lt"/>
                <a:ea typeface="+mn-ea"/>
                <a:cs typeface="+mn-cs"/>
              </a:defRPr>
            </a:lvl3pPr>
            <a:lvl4pPr marL="922351" algn="l" defTabSz="307451" rtl="0" eaLnBrk="1" latinLnBrk="0" hangingPunct="1">
              <a:defRPr sz="1200" kern="1200">
                <a:solidFill>
                  <a:schemeClr val="tx1"/>
                </a:solidFill>
                <a:latin typeface="+mn-lt"/>
                <a:ea typeface="+mn-ea"/>
                <a:cs typeface="+mn-cs"/>
              </a:defRPr>
            </a:lvl4pPr>
            <a:lvl5pPr marL="1229802" algn="l" defTabSz="307451" rtl="0" eaLnBrk="1" latinLnBrk="0" hangingPunct="1">
              <a:defRPr sz="1200" kern="1200">
                <a:solidFill>
                  <a:schemeClr val="tx1"/>
                </a:solidFill>
                <a:latin typeface="+mn-lt"/>
                <a:ea typeface="+mn-ea"/>
                <a:cs typeface="+mn-cs"/>
              </a:defRPr>
            </a:lvl5pPr>
            <a:lvl6pPr marL="1537252" algn="l" defTabSz="307451" rtl="0" eaLnBrk="1" latinLnBrk="0" hangingPunct="1">
              <a:defRPr sz="1200" kern="1200">
                <a:solidFill>
                  <a:schemeClr val="tx1"/>
                </a:solidFill>
                <a:latin typeface="+mn-lt"/>
                <a:ea typeface="+mn-ea"/>
                <a:cs typeface="+mn-cs"/>
              </a:defRPr>
            </a:lvl6pPr>
            <a:lvl7pPr marL="1844703" algn="l" defTabSz="307451" rtl="0" eaLnBrk="1" latinLnBrk="0" hangingPunct="1">
              <a:defRPr sz="1200" kern="1200">
                <a:solidFill>
                  <a:schemeClr val="tx1"/>
                </a:solidFill>
                <a:latin typeface="+mn-lt"/>
                <a:ea typeface="+mn-ea"/>
                <a:cs typeface="+mn-cs"/>
              </a:defRPr>
            </a:lvl7pPr>
            <a:lvl8pPr marL="2152153" algn="l" defTabSz="307451" rtl="0" eaLnBrk="1" latinLnBrk="0" hangingPunct="1">
              <a:defRPr sz="1200" kern="1200">
                <a:solidFill>
                  <a:schemeClr val="tx1"/>
                </a:solidFill>
                <a:latin typeface="+mn-lt"/>
                <a:ea typeface="+mn-ea"/>
                <a:cs typeface="+mn-cs"/>
              </a:defRPr>
            </a:lvl8pPr>
            <a:lvl9pPr marL="2459603" algn="l" defTabSz="307451" rtl="0" eaLnBrk="1" latinLnBrk="0" hangingPunct="1">
              <a:defRPr sz="1200" kern="1200">
                <a:solidFill>
                  <a:schemeClr val="tx1"/>
                </a:solidFill>
                <a:latin typeface="+mn-lt"/>
                <a:ea typeface="+mn-ea"/>
                <a:cs typeface="+mn-cs"/>
              </a:defRPr>
            </a:lvl9pPr>
          </a:lstStyle>
          <a:p>
            <a:pPr>
              <a:lnSpc>
                <a:spcPts val="1100"/>
              </a:lnSpc>
              <a:buSzPct val="80000"/>
            </a:pPr>
            <a:r>
              <a:rPr lang="de-DE" sz="700" kern="700" dirty="0">
                <a:solidFill>
                  <a:srgbClr val="434343"/>
                </a:solidFill>
                <a:latin typeface="Roboto Bold"/>
                <a:cs typeface="Arial"/>
              </a:rPr>
              <a:t>E-Mail:</a:t>
            </a:r>
            <a:r>
              <a:rPr lang="de-DE" sz="700" kern="700" dirty="0">
                <a:solidFill>
                  <a:srgbClr val="434343"/>
                </a:solidFill>
                <a:latin typeface="Roboto Light"/>
                <a:cs typeface="Arial"/>
              </a:rPr>
              <a:t>	</a:t>
            </a:r>
            <a:r>
              <a:rPr lang="de-DE" sz="700" kern="700" spc="-20" dirty="0">
                <a:solidFill>
                  <a:srgbClr val="000000"/>
                </a:solidFill>
                <a:latin typeface="Roboto Light"/>
                <a:cs typeface="Arial"/>
              </a:rPr>
              <a:t>bewerbung@carl-haas.de</a:t>
            </a:r>
          </a:p>
        </p:txBody>
      </p:sp>
      <p:pic>
        <p:nvPicPr>
          <p:cNvPr id="25" name="Grafik 24">
            <a:extLst>
              <a:ext uri="{FF2B5EF4-FFF2-40B4-BE49-F238E27FC236}">
                <a16:creationId xmlns:a16="http://schemas.microsoft.com/office/drawing/2014/main" id="{28C01143-DBFC-4689-8836-490DDA04BBD9}"/>
              </a:ext>
            </a:extLst>
          </p:cNvPr>
          <p:cNvPicPr>
            <a:picLocks noChangeAspect="1"/>
          </p:cNvPicPr>
          <p:nvPr/>
        </p:nvPicPr>
        <p:blipFill>
          <a:blip r:embed="rId4"/>
          <a:stretch>
            <a:fillRect/>
          </a:stretch>
        </p:blipFill>
        <p:spPr>
          <a:xfrm>
            <a:off x="3343365" y="5183550"/>
            <a:ext cx="1435008" cy="434279"/>
          </a:xfrm>
          <a:prstGeom prst="rect">
            <a:avLst/>
          </a:prstGeom>
        </p:spPr>
      </p:pic>
    </p:spTree>
    <p:extLst>
      <p:ext uri="{BB962C8B-B14F-4D97-AF65-F5344CB8AC3E}">
        <p14:creationId xmlns:p14="http://schemas.microsoft.com/office/powerpoint/2010/main" val="1064108399"/>
      </p:ext>
    </p:extLst>
  </p:cSld>
  <p:clrMapOvr>
    <a:masterClrMapping/>
  </p:clrMapOvr>
</p:sld>
</file>

<file path=ppt/theme/theme1.xml><?xml version="1.0" encoding="utf-8"?>
<a:theme xmlns:a="http://schemas.openxmlformats.org/drawingml/2006/main" name="Office-Design">
  <a:themeElements>
    <a:clrScheme name="KERN-LIEBERS">
      <a:dk1>
        <a:srgbClr val="323232"/>
      </a:dk1>
      <a:lt1>
        <a:sysClr val="window" lastClr="FFFFFF"/>
      </a:lt1>
      <a:dk2>
        <a:srgbClr val="434343"/>
      </a:dk2>
      <a:lt2>
        <a:srgbClr val="808080"/>
      </a:lt2>
      <a:accent1>
        <a:srgbClr val="1786DA"/>
      </a:accent1>
      <a:accent2>
        <a:srgbClr val="0953A5"/>
      </a:accent2>
      <a:accent3>
        <a:srgbClr val="319E28"/>
      </a:accent3>
      <a:accent4>
        <a:srgbClr val="0B5A40"/>
      </a:accent4>
      <a:accent5>
        <a:srgbClr val="E44B14"/>
      </a:accent5>
      <a:accent6>
        <a:srgbClr val="E44B14"/>
      </a:accent6>
      <a:hlink>
        <a:srgbClr val="FFFFFF"/>
      </a:hlink>
      <a:folHlink>
        <a:srgbClr val="FFFFFF"/>
      </a:folHlink>
    </a:clrScheme>
    <a:fontScheme name="Office Klassisch 2">
      <a:maj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华文新魏"/>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0</TotalTime>
  <Words>228</Words>
  <Application>Microsoft Office PowerPoint</Application>
  <PresentationFormat>Benutzerdefiniert</PresentationFormat>
  <Paragraphs>26</Paragraphs>
  <Slides>1</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1</vt:i4>
      </vt:variant>
    </vt:vector>
  </HeadingPairs>
  <TitlesOfParts>
    <vt:vector size="6" baseType="lpstr">
      <vt:lpstr>Calibri</vt:lpstr>
      <vt:lpstr>Roboto Bold</vt:lpstr>
      <vt:lpstr>Arial</vt:lpstr>
      <vt:lpstr>Roboto Light</vt:lpstr>
      <vt:lpstr>Office-Design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Sebastian Woelke</dc:creator>
  <cp:lastModifiedBy>Budig, Jens</cp:lastModifiedBy>
  <cp:revision>157</cp:revision>
  <cp:lastPrinted>2021-05-11T13:51:21Z</cp:lastPrinted>
  <dcterms:created xsi:type="dcterms:W3CDTF">2015-07-31T10:10:50Z</dcterms:created>
  <dcterms:modified xsi:type="dcterms:W3CDTF">2021-05-11T14:02:53Z</dcterms:modified>
</cp:coreProperties>
</file>